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6858000" cy="9013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F4CB3B-E8A5-41F4-9A5D-43114405BA81}">
          <p14:sldIdLst>
            <p14:sldId id="256"/>
            <p14:sldId id="257"/>
            <p14:sldId id="258"/>
          </p14:sldIdLst>
        </p14:section>
        <p14:section name="Untitled Section" id="{138F5FB1-5367-42ED-AFFE-533E718E47D3}">
          <p14:sldIdLst>
            <p14:sldId id="259"/>
            <p14:sldId id="260"/>
            <p14:sldId id="261"/>
            <p14:sldId id="262"/>
            <p14:sldId id="263"/>
            <p14:sldId id="264"/>
            <p14:sldId id="265"/>
            <p14:sldId id="266"/>
            <p14:sldId id="267"/>
            <p14:sldId id="268"/>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2D90"/>
    <a:srgbClr val="008C3A"/>
    <a:srgbClr val="F6630D"/>
    <a:srgbClr val="CC0066"/>
    <a:srgbClr val="06A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723" autoAdjust="0"/>
  </p:normalViewPr>
  <p:slideViewPr>
    <p:cSldViewPr snapToGrid="0">
      <p:cViewPr>
        <p:scale>
          <a:sx n="119" d="100"/>
          <a:sy n="119" d="100"/>
        </p:scale>
        <p:origin x="2154" y="-105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22:22.570"/>
    </inkml:context>
    <inkml:brush xml:id="br0">
      <inkml:brushProperty name="width" value="0.1" units="cm"/>
      <inkml:brushProperty name="height" value="0.1" units="cm"/>
      <inkml:brushProperty name="color" value="#5B2D90"/>
    </inkml:brush>
  </inkml:definitions>
  <inkml:trace contextRef="#ctx0" brushRef="#br0">91 126 1112,'-2'7'321,"-1"-1"0,0 1 0,-1-1 0,0 0 0,0 0 0,0 0 0,-10 10 0,-3 6 328,7-11-154,-15 22 2703,26-33-3143,0 1 0,0-1 0,0 0 0,0 0 0,-1 1 0,1-1 1,0 0-1,0 0 0,0 0 0,0 0 0,0 0 0,0 0 0,0 0 0,0-1 1,0 1-1,0 0 0,0 0 0,0-1 0,0 1 0,-1 0 0,1-1 0,1 0 1,24-11 80,-25 11-93,48-24 337,24-13-125,101-37 1,-174 75-256,0 0 0,0 0 1,0 0-1,0 0 0,0 0 1,0 0-1,0 0 1,0-1-1,0 1 0,1 0 1,-1 0-1,0 0 0,0 0 1,0 0-1,0 0 1,0 0-1,0 0 0,1 0 1,-1 0-1,0 0 1,0 0-1,0 0 0,0 0 1,0 0-1,0 0 0,1 0 1,-1 0-1,0 0 1,0 0-1,0 0 0,0 0 1,0 0-1,1 0 0,-1 0 1,0 0-1,0 0 1,0 0-1,0 0 0,0 0 1,0 1-1,0-1 0,0 0 1,1 0-1,-1 0 1,0 0-1,0 0 0,0 0 1,0 0-1,0 1 0,0-1 1,0 0-1,0 0 1,0 0-1,0 0 0,0 0 1,0 0-1,0 1 1,0-1-1,0 0 0,-6 11 14,-21 19 3,23-25-12,-30 31 10,9-12 0,1 2 0,2 1 0,0 0 0,2 2 1,-17 31-1,36-58 6,0 0 0,0 0 0,0 0 1,1 0-1,-1 0 0,0 0 1,1 0-1,-1 0 0,1 1 0,0-1 1,0 0-1,0 0 0,0 0 1,0 3-1,1-4 6,-1 0 1,0-1 0,1 1-1,-1 0 1,1-1-1,-1 1 1,1-1 0,-1 1-1,1-1 1,-1 1-1,1-1 1,-1 1 0,1-1-1,0 0 1,-1 1-1,1-1 1,0 0-1,-1 1 1,1-1 0,0 0-1,-1 0 1,1 0-1,0 1 1,0-1 0,-1 0-1,1 0 1,1 0-1,5-1 83,1 0-1,-1-1 1,1 0-1,-1 0 0,0 0 1,11-6-1,264-143-110,-192 98-134,116-51-1,-202 102 130,0 0-1,-1 1 0,1 0 1,0-1-1,0 1 0,0 1 0,0-1 1,-1 0-1,1 1 0,8 0 1,-12 0 6,0 0 0,1 1 0,-1-1 0,1 0 1,-1 0-1,1 0 0,-1 1 0,0-1 0,1 0 0,-1 1 1,0-1-1,1 0 0,-1 1 0,0-1 0,1 0 0,-1 1 1,0-1-1,0 1 0,0-1 0,1 0 0,-1 1 1,0-1-1,0 1 0,0-1 0,0 1 0,0-1 0,0 1 1,0-1-1,0 1 0,0 0 0,-10 28 63,-45 61 37,-12 25 49,66-115-146,1 1-1,-1 0 1,1-1-1,0 1 1,-1 0 0,1-1-1,0 1 1,-1 0-1,1-1 1,0 1-1,0 0 1,0 0-1,-1 0 1,1-1-1,0 1 1,0 0 0,0 0-1,0-1 1,1 1-1,-1 0 1,0 0-1,0-1 1,0 1-1,0 0 1,1 0-1,-1-1 1,0 1 0,1 0-1,-1-1 1,1 1-1,0 0 1,0 0 7,0-1-1,1 1 1,-1-1 0,1 0 0,-1 1 0,1-1-1,-1 0 1,1 0 0,-1 0 0,1 0 0,-1 0-1,1 0 1,-1-1 0,3 0 0,60-21 231,-59 19-235,139-63-157,-68 29-74,152-50 0,-220 85 229,56-13 4,-59 14-2,0 0 1,0 1 0,0-1-1,0 1 1,-1 0 0,1 1 0,0-1-1,0 1 1,0 0 0,6 2-1,-9-1 9,-1-1 1,1 0-1,-1 1 0,0-1 0,1 1 0,-1-1 0,0 1 1,0 0-1,0 0 0,0-1 0,0 1 0,0 0 0,-1 0 1,1 0-1,-1 0 0,1 0 0,-1 0 0,0 0 0,0 0 1,0 0-1,0 3 0,-3 51 128,2-45-133,0-4-1,0 3-8,0-1 0,0 1 0,1-1 0,0 0 0,1 1 0,3 14 0,-3-21-3,0-1 0,0 1 0,0-1 0,0 0 0,1 0 0,-1 0 0,1 1 0,-1-1 0,1-1 0,0 1 0,0 0 0,0 0 0,0-1 0,0 1 0,0-1 0,0 1 0,1-1 0,-1 0 0,0 0 0,1 0 0,-1 0 0,1 0 0,-1-1 0,1 1 0,-1-1 0,1 0 0,0 0 0,-1 0 0,5 0 0,26-2-7,1-2 1,0-2-1,-1-1 1,0-1-1,55-22 1,-30 10 0,84-28-12,-58 18 28,1 3-1,120-21 1,-193 46-5,0 0 0,0 1 0,0 1 0,0 0 0,0 1 1,0 0-1,0 1 0,12 3 0,-21-4 0,0 0 1,0 0-1,0 0 0,-1 1 1,1-1-1,0 1 1,0 0-1,-1-1 1,1 1-1,-1 0 0,1 1 1,-1-1-1,0 0 1,0 1-1,0-1 1,0 1-1,-1 0 0,1 0 1,-1-1-1,1 1 1,-1 0-1,0 0 0,0 0 1,0 0-1,-1 1 1,1-1-1,-1 0 1,1 0-1,-1 0 0,0 1 1,-1-1-1,1 0 1,-1 5-1,0-1 16,1 20-31,0-27 9,1 1 0,0 0 0,0-1 0,-1 1 0,1-1 0,0 1 0,0-1 0,0 1 0,0-1-1,-1 0 1,1 1 0,0-1 0,0 0 0,0 1 0,0-1 0,0 0 0,0 0 0,0 0-1,0 0 1,0 0 0,0 0 0,0 0 0,0-1 0,0 1 0,0 0 0,0 0 0,-1-1 0,3 0-1,29-8-156,0-2 0,-1-1 0,40-21 0,9-4-128,-48 23 205,48-20-67,1 2-1,1 5 0,110-23 1,-187 49 178,1 0 1,0 0-1,-1 1 1,1 0-1,0 0 1,0 0-1,0 1 1,7 1-1,-12-1-12,1-1 0,-1 1-1,1 0 1,-1 0 0,0 0-1,1 0 1,-1 0 0,0 0 0,0 0-1,1 0 1,-1 1 0,0-1-1,0 0 1,0 1 0,-1-1 0,1 0-1,0 1 1,-1 0 0,1-1-1,0 1 1,-1-1 0,0 1-1,1-1 1,-1 1 0,0 0 0,0-1-1,0 1 1,0 0 0,0-1-1,0 1 1,-1 0 0,0 2 0,-14 48 154,-3 8-105,18-57-63,-1 0 0,1 0 0,0-1 0,0 1 0,0 0 0,0 0 0,0 0 0,1 0 1,-1 0-1,1-1 0,0 1 0,0 0 0,0 0 0,0-1 0,0 1 0,0-1 0,3 3 0,-2-3 3,0 0 0,0 0 0,0 0 0,0-1 0,0 1 0,1-1 0,-1 0 0,1 0 0,-1 0 0,1 0 0,-1 0 1,1 0-1,0-1 0,0 1 0,-1-1 0,1 0 0,0 0 0,-1 0 0,1 0 0,5-1 0,60-14 22,-55 12-27,134-43-40,-83 24 44,2 3-1,0 2 1,97-10 0,-155 26 21,-1 0 0,1 1 0,0 0 0,0 1 1,0 0-1,0 0 0,-1 0 0,1 1 0,9 4 0,-14-5 1,0 1 0,-1-1-1,0 1 1,1 0 0,-1-1-1,0 1 1,0 0 0,0 1-1,0-1 1,0 0-1,0 1 1,-1-1 0,1 1-1,-1-1 1,0 1 0,1 0-1,-1-1 1,-1 1-1,1 0 1,0 0 0,-1 0-1,1 0 1,-1 0 0,0-1-1,0 1 1,0 0 0,-1 4-1,-9 52 192,6-45-196,1 1-1,1-1 1,0 1 0,0 0-1,2 22 1,1-34-16,-1 0 1,0 0-1,1 0 1,0-1-1,0 1 1,0 0-1,0-1 1,0 1-1,0-1 1,1 1-1,-1-1 1,1 0-1,0 1 1,0-1-1,0 0 1,0 0-1,0 0 1,0-1-1,0 1 1,0 0-1,1-1 1,-1 1-1,1-1 1,-1 0 0,1 0-1,0 0 1,-1 0-1,1-1 1,0 1-1,0-1 1,-1 1-1,1-1 1,0 0-1,3 0 1,25-2 5,1 0 0,-1-3 0,-1 0 0,1-2 0,54-20 0,-22 8-5,398-91 119,-455 109-121,95-10 24,-94 11-17,0 0 0,0 0-1,0 1 1,0 0 0,0 0 0,0 0 0,0 1 0,-1 0 0,1 0 0,-1 1 0,13 6 0,-17-6 13,1-1-1,-1 1 1,0-1 0,0 1 0,-1 0 0,1-1 0,0 1 0,-1 0-1,0 0 1,1 0 0,-1 0 0,0 0 0,-1 1 0,1-1 0,-1 0-1,1 0 1,-1 1 0,0-1 0,0 0 0,0 0 0,-1 1 0,-1 5-1,2-5-11,-1 1 0,1-1-1,0 0 1,0 0 0,0 1-1,1-1 1,0 0-1,0 0 1,1 5 0,-1-8-13,0 1 0,0 0 0,1-1 0,-1 1 0,1-1 0,-1 1 0,1-1 0,-1 0 0,1 1 0,0-1 0,-1 0 0,1 0 0,0 0 0,0-1 0,0 1 0,0 0 0,0-1 0,0 1 0,0-1 0,0 0 0,0 1 0,0-1 0,0 0 0,3-1 0,33 0-1,0-2 1,-1-2-1,0-1 0,68-22 1,-24 7-25,-2 2 11,3-2 55,160-19-1,-235 40-21,1-1 0,0 1 0,0 0 0,-1 1 0,1 0-1,-1 0 1,1 1 0,0 0 0,7 3 0,-13-4-1,1 0 1,-1 1 0,1-1 0,-1 1-1,1 0 1,-1 0 0,0 0-1,0 0 1,0 0 0,0 1-1,-1-1 1,1 0 0,0 1 0,-1-1-1,0 1 1,0 0 0,0-1-1,0 1 1,0 0 0,0 0-1,-1 0 1,1 0 0,-1 0 0,0-1-1,0 1 1,0 5 0,-1 5 23,-1 1 1,0-1-1,-1 0 1,-1 0-1,-5 13 1,4-12-8,1 1 1,0 0 0,-3 20 0,7-34-33,0 0 0,0 0 0,0 1 0,0-1 0,0 0 1,1 1-1,-1-1 0,0 0 0,0 0 0,1 1 0,-1-1 0,1 0 1,-1 0-1,1 0 0,0 1 0,-1-1 0,1 0 0,0 0 0,0 0 0,0 0 1,0 0-1,0 0 0,0-1 0,0 1 0,0 0 0,0 0 0,0-1 1,0 1-1,0-1 0,1 1 0,-1-1 0,0 1 0,0-1 0,1 0 1,-1 0-1,0 1 0,1-1 0,-1 0 0,0 0 0,0 0 0,3-1 0,7 1 9,1-2 0,-1 1 0,20-6 0,-28 6-11,301-101-154,-65 16 24,-193 73 141,1 1 0,1 3-1,56-5 1,-97 14 9,-1-1 1,0 1 0,1 0-1,-1 0 1,0 1 0,1 0-1,-1 0 1,0 1 0,11 3-1,-15-4 1,1 1 0,-1 0 0,0-1-1,0 1 1,0 0 0,0 0 0,0 0-1,-1 0 1,1 0 0,-1 0 0,1 1 0,-1-1-1,0 0 1,0 1 0,0-1 0,0 1-1,0 0 1,-1-1 0,1 1 0,-1-1 0,1 1-1,-1 0 1,0 0 0,0-1 0,-1 4 0,1 13 49,-1-13-59,1-1-1,0 0 1,0 0-1,0 0 1,1 0 0,0 0-1,2 9 1,-2-12-12,0-1 0,0 1 0,1 0 0,-1-1 0,0 1 0,1-1 0,-1 1 0,1-1 0,-1 1 0,1-1 0,-1 0 0,1 0 0,0 0 0,0 0 0,0 0 0,0-1 0,0 1 0,-1 0 0,1-1 0,0 1 0,0-1 0,1 0 0,-1 0 0,2 0 0,20 1-35,-1-1-1,1-1 1,-1-1-1,38-8 1,95-32-219,-77 19 171,-23 8 94,0 2 1,1 2 0,0 3-1,86-2 1,-138 10 12,1 1-1,-1-1 1,1 1-1,0 0 0,-1 0 1,1 0-1,-1 1 1,0 0-1,1 0 1,7 4-1,-11-4-2,0 0-1,1 0 1,-2-1-1,1 1 1,0 1 0,0-1-1,-1 0 1,1 0-1,-1 0 1,1 1-1,-1-1 1,0 1-1,0-1 1,0 1-1,-1 0 1,1-1-1,0 1 1,-1 0 0,0-1-1,0 1 1,1 0-1,-2 0 1,1 4-1,-4 16 64,2-15-64,1 0 0,-1 1 1,2-1-1,-1 13 0,1-19-15,1-1 0,-1 0 0,0 1 0,0-1 0,1 1 0,-1-1 0,0 0 0,1 1 0,0-1 0,-1 0 0,1 0 0,0 1 0,-1-1 0,1 0 0,0 0 0,0 0 0,0 0 0,0 0 0,0 0 0,0 0 0,0 0 0,0-1 0,1 1 0,-1 0 0,0 0 0,1-1 0,-1 1 0,0-1 0,1 0 0,-1 1 0,0-1 0,3 0 0,18 0-44,0-1 0,0-1-1,0-1 1,0-1 0,0-1 0,-1-1 0,36-14-1,-22 7-97,88-28-232,150-47 174,-220 75 217,0 1 1,1 3 0,64-2 0,-110 10 1,0 1 0,0 0 1,0 1-1,0 0 0,0 0 0,0 0 0,-1 1 0,1 1 0,10 4 0,-13-5 12,-1 0 0,0 1 1,-1 0-1,1 0 0,0 0 0,-1 0 0,0 1 0,0-1 0,0 1 0,0 0 0,0 0 0,-1 0 0,1 0 0,-1 0 0,0 0 0,2 8 0,-3-8-25,0-1 0,1 0 0,-1 0 0,1 0 0,0 0 0,0-1 0,0 1 0,0 0 0,1-1 0,-1 0 0,1 1 0,-1-1 0,1 0 0,0 0 0,0 0 0,0-1 0,0 1 0,0-1 0,0 1 0,0-1 0,0 0 0,1 0 0,-1-1 0,0 1 0,1-1 0,-1 0 0,1 1 0,-1-1 0,7-1 0,9-1-42,0-1 0,1-1-1,-1 0 1,19-8 0,-23 7-46,127-38-653,196-55 277,-315 92 474,0 1 0,0 2 1,0 0-1,34 0 0,-52 3 19,0 0-1,0 0 0,0 1 1,0-1-1,0 1 0,0 1 1,0-1-1,0 1 1,0 0-1,0 0 0,-1 0 1,1 0-1,-1 1 0,0 0 1,0 0-1,0 0 1,0 1-1,0-1 0,-1 1 1,1 0-1,-1 0 0,0 0 1,0 0-1,0 0 1,-1 1-1,3 6 0,5 20 111,-9-24-96,1-1 0,0 0 1,0 0-1,1 0 0,0 0 1,5 8-1,-7-12-37,1 0 0,0 0-1,0 0 1,0-1 0,1 1 0,-1 0 0,0-1-1,0 0 1,1 1 0,-1-1 0,1 0 0,0 0-1,-1 0 1,1-1 0,0 1 0,-1-1-1,1 1 1,0-1 0,4 0 0,34-3-210,0-1 1,0-2-1,0-2 1,-1-2 0,53-19-1,-16 6-227,44-15-26,-59 17 414,1 3 1,0 2-1,1 3 0,71-5 0,-125 17 84,-1 1-1,1 0 1,0 1-1,-1 0 0,1 1 1,-1 0-1,0 0 1,1 1-1,-1 0 0,0 0 1,-1 1-1,1 1 1,-1-1-1,10 8 0,-4-1 83,-2 2-1,1-1 0,-2 2 0,1-1 0,-2 2 0,15 24 0,-23-34-97,1-1 0,0 1-1,1-1 1,-1 1 0,1-1 0,-1 0 0,1 0 0,1-1 0,-1 1 0,0-1 0,1 0-1,0 0 1,9 4 0,-8-6-23,1 1 0,0-1 0,-1 0 0,1 0 0,0-1 0,0 0 0,0-1 0,0 1 0,-1-1 0,13-3 0,193-53-1200,14-3 463,-218 59 730,39-9 4,1 2-1,53-1 1,-89 8 78,-1 1 0,0 0 0,1 1 0,-1 0 0,0 1-1,1 0 1,-1 1 0,0 0 0,0 1 0,-1 0 0,1 1 0,-1 0-1,0 0 1,17 14 0,-22-14-14,0 1 0,0-1 0,-1 2 0,1-1 0,-2 0 0,1 1 0,5 13 0,-7-13-23,1-1 1,0 0-1,0 0 0,1 0 1,0-1-1,6 9 1,-8-12-35,1 0 1,-1 0-1,1-1 0,0 1 1,-1 0-1,1-1 1,0 0-1,0 0 0,0 0 1,0 0-1,0 0 1,0 0-1,0-1 0,0 0 1,0 1-1,0-1 1,0 0-1,6-1 0,27-5-201,0-2 0,-1-1 0,0-2-1,62-27 1,8-3-330,-55 24 342,149-45-258,-175 56 476,1 1 1,-1 2 0,1 0-1,0 2 1,0 0 0,28 4 0,-43-1 49,1 0-1,-1 1 1,0 1 0,-1 0 0,1 0 0,-1 1 0,1 0 0,-2 0 0,1 1 0,0 1 0,-1-1 0,11 12 0,-9-8 7,2 0 0,-1-1 0,1-1-1,1 0 1,16 8 0,-21-13-71,-1-1-1,1 0 0,0-1 1,0 1-1,-1-2 1,1 1-1,0-1 0,0 0 1,0-1-1,0 1 0,7-3 1,19-4-137,40-16 1,-20 7-165,79-23-453,138-32 67,-240 65 710,0 1-1,1 2 1,-1 2 0,1 0 0,-1 2 0,52 9-1,-71-8 21,1 2 0,-1 0 0,0 0-1,0 1 1,0 1 0,0 0-1,-1 0 1,0 1 0,-1 1 0,1 0-1,-1 0 1,-1 1 0,0 0-1,15 19 1,-21-25-76,0 0 0,0 0 0,0 0 0,1-1 0,-1 1 0,1-1 0,-1 0 0,1 0 0,0 0-1,0 0 1,0-1 0,0 0 0,0 0 0,0 0 0,1 0 0,-1 0 0,0-1 0,0 0 0,1 0 0,-1 0 0,7-2 0,9-1-314,-1-1 0,0-2 0,29-10 0,-4 0-1,-29 12 269,5-3 20,0 2 0,1 0 0,23-2 0,-37 7 59,1-1 1,-1 2-1,0-1 1,0 1-1,0 0 0,1 0 1,-1 1-1,-1 0 1,1 0-1,0 1 1,0 0-1,12 7 0,-11-4-23,0 0 1,1-1-1,-1 0 0,1 0 0,0-1 0,1-1 0,-1 1 0,1-2 0,0 1 0,-1-1 0,1-1 0,0 1 0,0-2 0,0 1 1,0-2-1,0 1 0,14-4 0,0 0-225,7-2-1033,0 1 0,44-2-1,-46 8 406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2.501"/>
    </inkml:context>
    <inkml:brush xml:id="br0">
      <inkml:brushProperty name="width" value="0.1" units="cm"/>
      <inkml:brushProperty name="height" value="0.1" units="cm"/>
      <inkml:brushProperty name="color" value="#00A0D7"/>
    </inkml:brush>
  </inkml:definitions>
  <inkml:trace contextRef="#ctx0" brushRef="#br0">25 148 4145,'-1'1'49,"0"-1"-1,-1 0 1,1 0 0,0 0-1,0 0 1,0 0 0,-1 0-1,1-1 1,0 1-1,0 0 1,0 0 0,0-1-1,-1 1 1,1-1 0,0 1-1,0-1 1,0 0 0,0 1-1,-1-2 1,2 1-15,0 1-1,0-1 0,0 1 1,0-1-1,0 0 1,0 1-1,0-1 0,0 0 1,0 1-1,0-1 1,0 1-1,0-1 0,1 0 1,-1 1-1,0-1 1,0 1-1,1-1 1,-1 1-1,0-1 0,1 1 1,-1-1-1,1 1 1,-1-1-1,1 1 0,0-1 1,4-3 205,-1 0 1,1 0-1,1 0 1,-1 1-1,0 0 1,8-4-1,27-7 568,63-12 1,23-9-2267,-67 13 850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6.012"/>
    </inkml:context>
    <inkml:brush xml:id="br0">
      <inkml:brushProperty name="width" value="0.2" units="cm"/>
      <inkml:brushProperty name="height" value="0.2" units="cm"/>
      <inkml:brushProperty name="color" value="#E71224"/>
    </inkml:brush>
  </inkml:definitions>
  <inkml:trace contextRef="#ctx0" brushRef="#br0">942 19 2561,'-2'-11'330,"-3"3"-661,-22 12-1,14 0 687,0 0-1,0 0 1,0 2 0,0-1-1,1 2 1,0-1-1,-21 17 1,-75 69 734,95-79-1048,-57 54-9,4 2-1,2 4 1,4 2 0,4 3 0,2 2 0,5 2 0,2 3 0,5 1 0,3 3 0,5 0 0,-26 102-1,36-81-383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086"/>
    </inkml:context>
    <inkml:brush xml:id="br0">
      <inkml:brushProperty name="width" value="0.2" units="cm"/>
      <inkml:brushProperty name="height" value="0.2" units="cm"/>
      <inkml:brushProperty name="color" value="#E71224"/>
    </inkml:brush>
  </inkml:definitions>
  <inkml:trace contextRef="#ctx0" brushRef="#br0">748 63 4041,'-10'-10'108,"-13"-15"-1315,14 3 3267,9 21-2025,0 1-1,0 0 1,0 0-1,0-1 0,0 1 1,0 0-1,0 0 0,0 0 1,0-1-1,0 1 1,0 0-1,-1 0 0,1 0 1,0 0-1,0-1 0,0 1 1,0 0-1,-1 0 1,1 0-1,0 0 0,0 0 1,0-1-1,-1 1 0,1 0 1,0 0-1,0 0 1,0 0-1,-1 0 0,1 0 1,0 0-1,0 0 0,-1 0 1,1 0-1,0 0 1,0 0-1,0 0 0,-1 0 1,1 0-1,0 0 0,0 0 1,-1 0-1,1 0 1,-14 8 452,-12 12-278,25-19-140,-47 45 263,2 3 1,2 2-1,2 1 1,-52 85-1,24-16-28,-62 147-1,84-160-138,-46 154-1,84-226-293,1 1 0,1 1 1,3 0-1,0 0 0,3 0 0,1 0 0,2 0 0,8 51 1,-6-68-211,2-1 1,1 1-1,14 32 1,-8-30 31,0-1 0,23 27-1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731"/>
    </inkml:context>
    <inkml:brush xml:id="br0">
      <inkml:brushProperty name="width" value="0.2" units="cm"/>
      <inkml:brushProperty name="height" value="0.2" units="cm"/>
      <inkml:brushProperty name="color" value="#E71224"/>
    </inkml:brush>
  </inkml:definitions>
  <inkml:trace contextRef="#ctx0" brushRef="#br0">173 2 9178,'-2'0'1,"1"-1"-1,-1 1 1,0 0 0,0-1-1,0 1 1,1 0 0,-1 0-1,0 0 1,0 1 0,0-1 0,1 0-1,-1 1 1,0-1 0,0 1-1,1 0 1,-1-1 0,-2 2-1,-38 27-99,32-19 111,-1 0 0,1 0 1,1 1-1,0 0 0,-8 14 1,12-14 20,0 1 1,0 1 0,1-1-1,1 1 1,0-1 0,1 1-1,0 0 1,1 0 0,0 0 0,1 0-1,4 25 1,0-9-2,1 0-1,2 0 1,1-1 0,13 33-1,-4-23-205,1-1-1,1-1 0,3 0 0,0-2 0,3-1 0,0 0 0,2-2 0,2-1 0,0-2 0,2-1 0,1-1 1,41 26-1,-52-40-279,1-1 1,32 12-1,60 8-406</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8.147"/>
    </inkml:context>
    <inkml:brush xml:id="br0">
      <inkml:brushProperty name="width" value="0.2" units="cm"/>
      <inkml:brushProperty name="height" value="0.2" units="cm"/>
      <inkml:brushProperty name="color" value="#F6630D"/>
    </inkml:brush>
  </inkml:definitions>
  <inkml:trace contextRef="#ctx0" brushRef="#br0">321 98 1544,'0'-2'265,"1"0"-1,-1 0 0,0 0 1,1 0-1,-1 0 0,0-1 1,-1 1-1,1 0 0,0 0 1,0 0-1,-1 0 1,1 0-1,-1 0 0,0 0 1,0 0-1,0 0 0,0 0 1,0 0-1,0 0 0,0 0 1,-2-1-1,1 2-197,0 1 0,0-1-1,1 1 1,-1-1 0,0 1-1,0 0 1,0 0 0,1 0 0,-1 0-1,0 0 1,0 1 0,1-1 0,-1 0-1,0 1 1,0-1 0,1 1 0,-1 0-1,0-1 1,1 1 0,-1 0 0,1 0-1,-1 0 1,1 0 0,-1 1-1,1-1 1,-2 2 0,-20 16-28,1 1-1,1 1 1,0 1 0,2 1-1,0 1 1,2 0 0,1 1 0,-17 35-1,21-35-49,1 0-1,1 0 0,1 1 1,1 1-1,2-1 1,0 1-1,2 0 0,1 0 1,1 35-1,3-47-52,1 0 0,1 0 0,0 0-1,1 0 1,0-1 0,1 0 0,1 0 0,0 0 0,1 0 0,1-1-1,0 0 1,0-1 0,2 0 0,-1 0 0,20 17 0,-23-23 8,2 1 1,-1-1 0,1-1 0,0 0-1,0 0 1,0 0 0,1-1 0,-1 0-1,1-1 1,0 0 0,0 0 0,0-1-1,1 0 1,-1-1 0,0 0 0,1 0 0,-1-1-1,1-1 1,-1 1 0,1-1 0,-1-1-1,0 0 1,0 0 0,0-1 0,0 0-1,10-5 1,-1-2 264,0 0 0,-1-2 0,0 0 0,-1-1 0,0-1 0,-1 0 0,-1-1 0,0 0 0,-1-2 0,-1 1 0,0-2 0,-2 1 0,0-1 0,0-1 0,-2 0 0,8-26 0,-7 19-95,-2-1 0,-1 0-1,-1 0 1,-1-1 0,-1 1-1,-2-1 1,-1 0 0,-1 1-1,-1-1 1,-2 1 0,-11-48-1,9 57-234,-1 0 1,-1 0-1,0 1 0,-2 0 1,-15-22-1,20 31-150,-1 0 0,0 1 1,-1-1-1,0 1 0,0 1 1,0-1-1,-1 1 0,0 0 0,0 1 1,0 0-1,-1 0 0,-12-4 1,1 6-1693,2 8 713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9.845"/>
    </inkml:context>
    <inkml:brush xml:id="br0">
      <inkml:brushProperty name="width" value="0.2" units="cm"/>
      <inkml:brushProperty name="height" value="0.2" units="cm"/>
      <inkml:brushProperty name="color" value="#F6630D"/>
    </inkml:brush>
  </inkml:definitions>
  <inkml:trace contextRef="#ctx0" brushRef="#br0">6 29 792,'-6'-29'9420,"21"34"-7821,-3 3-1434,-1 1 1,0 0-1,0 1 1,-1 0 0,0 1-1,-1 0 1,9 14-1,-3-6-83,-7-8-75,-2 0 0,1 1-1,-1 0 1,-1 0 0,0 0-1,-1 1 1,0-1 0,-1 1 0,-1 0-1,0 0 1,0 0 0,-2 1-1,1-1 1,-2 0 0,-2 23-1,3-35-4,0 0 0,-1 0-1,1 0 1,0 0 0,0 0 0,0 0-1,-1 0 1,1 0 0,0 0-1,-1 0 1,1-1 0,-1 1 0,1 0-1,-1 0 1,1 0 0,-1-1 0,0 1-1,1 0 1,-1 0 0,0-1 0,1 1-1,-1-1 1,0 1 0,0-1-1,0 1 1,-1 0 0,2-2-10,-1 0 0,0 1 1,1-1-1,-1 0 0,0 1 0,1-1 1,-1 0-1,1 0 0,-1 0 0,1 0 1,-1 1-1,1-1 0,-1 0 0,1 0 1,0 0-1,0 0 0,0 0 0,-1 0 1,1 0-1,0 0 0,0 0 0,0 0 1,0 0-1,1 0 0,-1-1 0,-1-18 87,0 0-1,-2 0 1,0 0-1,-2 0 1,0 1-1,-1 0 0,-1 0 1,0 0-1,-2 1 1,0 0-1,-1 1 0,-1 0 1,0 0-1,-17-17 1,28 34-80,0-1 0,0 1 1,0 0-1,0 0 0,0 0 0,0 0 1,-1-1-1,1 1 0,0 0 1,0 0-1,0 0 0,0 0 0,0 0 1,-1 0-1,1 0 0,0-1 0,0 1 1,0 0-1,0 0 0,0 0 1,-1 0-1,1 0 0,0 0 0,0 0 1,0 0-1,0 0 0,-1 0 1,1 0-1,0 0 0,0 0 0,0 0 1,-1 0-1,1 0 0,0 0 0,0 0 1,0 0-1,0 0 0,-1 0 1,1 0-1,0 0 0,0 1 0,0-1 1,0 0-1,0 0 0,-1 0 1,1 0-1,0 0 0,0 0 0,0 1 1,0-1-1,0 0 0,0 0 0,0 0 1,-1 1-1,0 14-74,4 24-23,-2-35 111,1 10-12,0 0 0,2 0 1,0-1-1,0 1 0,1-1 1,1 1-1,0-1 0,0-1 1,2 0-1,0 0 0,0 0 1,16 17-1,-22-27 12,0 0-1,0 0 1,1-1-1,-1 1 1,1 0 0,-1-1-1,1 0 1,-1 1 0,1-1-1,0 0 1,0-1-1,3 2 1,-6-5 21,0 1 1,-1-1-1,1 0 0,-1 0 0,0 1 0,0-1 1,0 1-1,0-1 0,0 1 0,0-1 1,-3-2-1,-10-13 50,0 1 0,-29-26 0,20 21-255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141"/>
    </inkml:context>
    <inkml:brush xml:id="br0">
      <inkml:brushProperty name="width" value="0.2" units="cm"/>
      <inkml:brushProperty name="height" value="0.2" units="cm"/>
      <inkml:brushProperty name="color" value="#F6630D"/>
    </inkml:brush>
  </inkml:definitions>
  <inkml:trace contextRef="#ctx0" brushRef="#br0">313 125 648,'-1'-3'0,"0"0"-1,-1 0 1,1 1-1,-1-1 1,0 1-1,1-1 1,-1 1-1,-5-4 1,6 5 100,-1 0 1,1 0 0,0 0-1,0-1 1,0 1 0,-1 0 0,1-1-1,0 1 1,0 0 0,1-1 0,-1 1-1,0-1 1,0 0 0,1 1 0,-1-1-1,1 1 1,0-1 0,-1 0-1,1 1 1,0-1 0,0 0 0,0 0-1,0 1 1,0-1 0,0 0 0,1 1-1,-1-1 1,1-2 0,0 3 118,-1-1 0,1 1 0,-1-1 0,0 0 0,1 1 0,-1-1 0,0 0 1,0 1-1,0-1 0,0 0 0,0 1 0,0-1 0,-1 0 0,1 1 0,-1-1 0,1 1 1,-1-1-1,1 0 0,-1 1 0,0-1 0,0 1 0,0 0 0,0-1 0,-2-1 0,2 1-174,-1 1-1,1 0 1,-1 0-1,1 0 0,-1 1 1,0-1-1,1 0 0,-1 1 1,0-1-1,0 1 1,0-1-1,1 1 0,-1 0 1,0 0-1,0 0 1,0 0-1,0 0 0,1 0 1,-1 1-1,0-1 1,0 0-1,0 1 0,1-1 1,-1 1-1,0 0 0,1 0 1,-1 0-1,0 0 1,1 0-1,-1 0 0,1 0 1,0 0-1,-3 3 1,-14 16-57,1 0 1,1 2-1,0 0 1,2 1-1,1 0 1,-12 28-1,4-1 13,3 0 0,-13 56 0,24-75 10,1-1 0,1 1 0,2 0 0,1 63-1,2-84-13,1 0-1,0 0 1,0 0-1,1 0 1,0 0-1,1 0 1,0-1-1,1 1 1,0-1-1,0 0 1,1 0-1,0 0 1,1-1-1,0 1 1,0-1-1,1-1 1,0 1-1,0-1 1,10 7-1,-8-9-17,0-1-1,0 0 1,1-1-1,-1 1 0,1-2 1,0 0-1,0 0 1,0 0-1,0-2 1,0 1-1,0-1 0,0 0 1,0-1-1,0-1 1,0 1-1,0-1 1,-1-1-1,1 0 1,14-7-1,-4 2 110,-1 0 0,0-2-1,-1 0 1,0-1 0,0-1 0,-1-1-1,-1 0 1,20-22 0,-27 25 99,0-1 0,-1-1 0,-1 1 0,1-1 0,-2 0 0,0-1 0,-1 0 0,0 1 0,0-2 0,2-17 0,-3 10-72,-2 0-1,0 0 0,-1 0 0,-1 0 0,-2 0 1,-3-25-1,-4 5-524,-1 0 1,-2 1-1,-2 0 1,-1 1 0,-3 1-1,-26-45 1,27 59-988,0 6 492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913"/>
    </inkml:context>
    <inkml:brush xml:id="br0">
      <inkml:brushProperty name="width" value="0.2" units="cm"/>
      <inkml:brushProperty name="height" value="0.2" units="cm"/>
      <inkml:brushProperty name="color" value="#F6630D"/>
    </inkml:brush>
  </inkml:definitions>
  <inkml:trace contextRef="#ctx0" brushRef="#br0">23 29 3729,'-23'-28'7025,"45"41"-5122,-11-5-1845,0 1-1,-1 1 1,0 0-1,0 1 0,-1 0 1,0 0-1,-1 0 1,0 1-1,-1 1 1,-1-1-1,0 1 0,0 0 1,-1 1-1,-1-1 1,0 1-1,-1 0 0,2 22 1,-6-31-55,1 0 1,-1 0 0,0-1-1,0 1 1,-1 0-1,0-1 1,1 1-1,-1-1 1,-1 0-1,1 1 1,-4 3 0,-10 21-1130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2.613"/>
    </inkml:context>
    <inkml:brush xml:id="br0">
      <inkml:brushProperty name="width" value="0.2" units="cm"/>
      <inkml:brushProperty name="height" value="0.2" units="cm"/>
      <inkml:brushProperty name="color" value="#F6630D"/>
    </inkml:brush>
  </inkml:definitions>
  <inkml:trace contextRef="#ctx0" brushRef="#br0">1 95 3017,'4'-10'1060,"0"0"0,0-1 0,-1 1 0,0-1 0,-1 0 0,2-21 0,-18 59-463,11-10-590,1 0 0,0 1 0,1-1-1,2 19 1,-1-31-4,0-1 0,1 1 0,-1 0 0,1-1-1,0 1 1,1 0 0,-1-1 0,1 1 0,-1-1 0,1 0-1,1 0 1,-1 1 0,1-1 0,-1-1 0,1 1 0,0 0 0,0-1-1,1 1 1,7 5 0,-11-9 6,1 1 0,-1-1 0,1 1-1,-1-1 1,1 0 0,0 1 0,-1-1 0,1 0 0,0 1 0,0-1-1,-1 0 1,1 0 0,0 0 0,0 0 0,-1 0 0,1 0 0,0 0-1,0 0 1,-1 0 0,1 0 0,0 0 0,0 0 0,-1 0 0,1 0-1,0-1 1,-1 1 0,1 0 0,0-1 0,-1 1 0,1 0 0,1-2-1,-1 1 21,0-1-1,-1 0 0,1 1 0,0-1 1,-1 0-1,1 1 0,-1-1 0,1 0 0,-1 0 1,0 1-1,0-1 0,0-3 0,-8-53 504,6 52-501,0 0 0,-1 0 1,0 1-1,0-1 1,0 1-1,-7-9 1,9 13-38,1 0 0,-1 0 0,1 1 0,-1-1 0,1 0 0,-1 1 0,1-1 0,-1 0 0,1 1 0,-1-1 0,0 1 0,1-1 0,-1 1 0,0-1 0,0 1 1,1 0-1,-1-1 0,0 1 0,0 0 0,0-1 0,0 1 0,1 0 0,-1 0 0,0 0 0,0 0 0,0 0 0,0 0 0,1 0 0,-1 0 0,0 0 0,0 0 0,0 1 0,0-1 0,1 0 1,-1 1-1,0-1 0,0 0 0,1 1 0,-1-1 0,0 1 0,0-1 0,1 1 0,-1-1 0,1 1 0,-1 0 0,0-1 0,1 1 0,-1 0 0,1-1 0,0 1 0,-1 0 0,1 0 1,0-1-1,-1 1 0,1 0 0,0 0 0,0 0 0,-1-1 0,1 1 0,0 2 0,-2 4-76,1 0 1,0 0-1,0 0 1,1 1-1,-1-1 0,1 0 1,1 0-1,0 1 1,0-1-1,0 0 0,1 0 1,0 0-1,0 0 1,1 0-1,0-1 1,6 13-1,0-11-325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8.230"/>
    </inkml:context>
    <inkml:brush xml:id="br0">
      <inkml:brushProperty name="width" value="0.2" units="cm"/>
      <inkml:brushProperty name="height" value="0.2" units="cm"/>
      <inkml:brushProperty name="color" value="#F6630D"/>
    </inkml:brush>
  </inkml:definitions>
  <inkml:trace contextRef="#ctx0" brushRef="#br0">18 412 2689,'-17'-2'5549,"17"1"-5381,6-18 1759,28-26-1874,-31 42 202,29-34-195,2 1-1,1 2 1,2 2 0,1 1 0,2 2-1,0 1 1,2 3 0,65-30-1,-84 47-71,0 1 0,0 1 0,1 1 0,0 2-1,0 0 1,-1 1 0,1 2 0,1 0 0,31 5 0,-38-3 39,-1 1 1,1 1-1,-1 0 1,0 1-1,-1 1 1,1 1 0,-1 0-1,0 1 1,-1 1-1,0 0 1,0 1-1,-1 1 1,16 15-1,-20-15 27,-1 1-1,-1 0 1,0 0-1,0 1 1,-1 0-1,-1 0 1,0 1-1,-1 0 0,-1 0 1,0 0-1,0 0 1,2 30-1,-5-20-351,0 1 0,-1-1 0,-2 1 0,0-1 0,-2 1 0,-13 46 0,8-41-335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9.029"/>
    </inkml:context>
    <inkml:brush xml:id="br0">
      <inkml:brushProperty name="width" value="0.2" units="cm"/>
      <inkml:brushProperty name="height" value="0.2" units="cm"/>
      <inkml:brushProperty name="color" value="#F6630D"/>
    </inkml:brush>
  </inkml:definitions>
  <inkml:trace contextRef="#ctx0" brushRef="#br0">1 137 2673,'0'-3'335,"1"0"0,0 0 0,0 1 1,0-1-1,0 0 0,0 0 1,0 0-1,1 1 0,-1-1 1,1 1-1,0-1 0,0 1 0,0 0 1,0-1-1,0 1 0,1 0 1,-1 0-1,5-2 0,49-28 79,-30 22-292,0 0 0,1 1 0,0 2 0,1 1 0,0 1 0,-1 1 0,2 2 1,-1 1-1,0 1 0,0 1 0,0 1 0,43 10 0,-2 5-124,-1 3-1,0 2 1,114 57-1,-161-70-184,0 2-1,0 0 0,-1 2 1,-1 0-1,0 1 0,18 18 1,-22-17-292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100"/>
    </inkml:context>
    <inkml:brush xml:id="br0">
      <inkml:brushProperty name="width" value="0.1" units="cm"/>
      <inkml:brushProperty name="height" value="0.1" units="cm"/>
      <inkml:brushProperty name="color" value="#00A0D7"/>
    </inkml:brush>
  </inkml:definitions>
  <inkml:trace contextRef="#ctx0" brushRef="#br0">711 0 1384,'-23'11'937,"-1"-1"-1,0-1 1,0-1-1,-1-1 1,-27 4-1,23-6-3049,-59 1 0,94-5 2453,0 0 0,0 0 0,0 1 0,0 0 0,0 0 0,0 0 1,0 1-1,-1 0 0,10 6 0,49 37-64,-56-40-242,6 7-353,-1-1 1,0 2-1,-1 0 0,0 0 0,15 26 1,-27-39 321,1-1 0,-1 1 1,0-1-1,0 0 0,1 1 1,-1-1-1,0 1 0,0-1 0,0 1 1,0-1-1,0 1 0,0-1 1,0 1-1,0-1 0,0 1 1,0-1-1,0 1 0,0-1 1,0 1-1,0-1 0,0 1 1,0-1-1,-1 1 0,1-1 0,0 1 1,0-1-1,-1 0 0,1 1 1,0-1-1,-1 1 0,1-1 1,0 0-1,-1 1 0,-20 9 627,-32-1 1157,47-8-1492,-56 3 1041,-94-4 0,148 0-1051,7 0-235,0 0 0,0 0 1,0 0-1,0 0 0,0 0 1,0 0-1,0 0 0,1 0 1,-1 0-1,0 1 0,0-1 0,0 0 1,0 1-1,0-1 0,0 1 1,1-1-1,-1 1 0,0-1 1,0 1-1,1-1 0,-1 1 1,0 0-1,1 0 0,-1-1 0,1 1 1,-1 0-1,1 0 0,-1 0 1,1-1-1,-1 2 0,0 1-4,1 0 0,0 0 0,-1 0 0,1 0-1,0 0 1,0 0 0,1 0 0,-1 0 0,2 5-1,24 62-68,-25-68 52,10 20-68,0 0 0,2-1 0,16 21 0,-22-33 1,0 0 1,1-1-1,0 0 0,1 0 1,-1-1-1,1 0 0,1 0 1,18 9-1,-28-15 35,1-1 0,0 1 0,0-1 0,-1 0 0,1 1 0,0-1-1,0 0 1,0 1 0,-1-1 0,1 0 0,0 0 0,0 0 0,0 0 0,-1 0 0,1 0-1,0 0 1,0 0 0,0 0 0,0 0 0,-1 0 0,3-1 0,-4-13 212,-22-21 420,5 17-495,0 0 1,-1 0 0,-1 2-1,-1 0 1,0 2 0,-1 0-1,-1 2 1,-26-12 0,16 10-136,-1 2 1,-1 0-1,0 3 1,0 1 0,-45-5-1,74 13 5,-19-1 629,24 1-623,1 0 0,-1 0-1,1 1 1,0-1 0,-1 0 0,1 0 0,0 0 0,-1 1 0,1-1 0,0 0 0,-1 1-1,1-1 1,0 0 0,0 1 0,-1-1 0,1 0 0,0 1 0,0-1 0,0 0 0,-1 1-1,1-1 1,0 0 0,0 1 0,0-1 0,0 1 0,0-1 0,0 1 0,0-1 0,0 0-1,0 1 1,0-1 0,0 1 0,0-1 0,0 0 0,0 1 0,0-1 0,1 1 0,-1-1-1,0 0 1,0 1 0,0-1 0,0 0 0,1 1 0,-1-1 0,0 0 0,1 1 0,-1-1 0,0 0-1,0 0 1,1 1 0,-1-1 0,0 0 0,1 0 0,-1 1 0,1-1 0,0 0 0,25 29-9,1-1 0,2-1 0,0-1 0,2-2 0,1-1 0,41 22 1,-49-34 129,-23-10-125,0 0 1,1-1 0,-1 1 0,0-1 0,0 1 0,0-1 0,0 0-1,0 1 1,0-1 0,1 0 0,-1 0 0,0 0 0,0 0-1,0 0 1,1 0 0,-1 0 0,0 0 0,0 0 0,2-1 0,-6-1-70,-1 0 1,1 1 0,0-1 0,-1 1 0,1 0-1,-1 0 1,0 0 0,1 0 0,-1 1 0,-5-1-1,-7 1 115,0 0 0,0 1 0,-16 3 0,22-2-74,1 0 0,-1 0 0,1-2 0,-1 1 0,0-1 0,1 0 0,-1-1-1,0 0 1,1-1 0,-1 0 0,-16-6 0,24 6 52,0 0 0,1-1 1,-1 1-1,1-1 0,0 1 0,0-1 0,0 1 1,0-1-1,0 0 0,0 0 0,1 1 0,-1-1 0,1 0 1,0 0-1,0 0 0,0 1 0,1-6 0,-4-23-720,-3 11-1669,2 12 1492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0.579"/>
    </inkml:context>
    <inkml:brush xml:id="br0">
      <inkml:brushProperty name="width" value="0.2" units="cm"/>
      <inkml:brushProperty name="height" value="0.2" units="cm"/>
      <inkml:brushProperty name="color" value="#F6630D"/>
    </inkml:brush>
  </inkml:definitions>
  <inkml:trace contextRef="#ctx0" brushRef="#br0">691 13 344,'0'0'17,"1"0"1,-1 0-1,0 0 1,0 0-1,0 0 0,1 0 1,-1-1-1,0 1 0,0 0 1,0 0-1,0 0 1,1 0-1,-1-1 0,0 1 1,0 0-1,0 0 0,0-1 1,0 1-1,0 0 0,1 0 1,-1 0-1,0-1 1,0 1-1,0 0 0,0 0 1,0-1-1,0 1 0,0 0 1,0 0-1,0-1 1,0 1-1,0 0 0,0 0 1,0-1-1,-1 1 0,1 0 1,0 0-1,0-1 1,0 1-1,0 0 0,0 0 1,0 0-1,-1-1 0,1 1 1,0 0-1,0 0 0,0 0 1,-1-1-1,-16-2 838,-19 5 129,-23 9-360,-67 12-152,-143 45 0,114-15-616,125-41 71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181"/>
    </inkml:context>
    <inkml:brush xml:id="br0">
      <inkml:brushProperty name="width" value="0.2" units="cm"/>
      <inkml:brushProperty name="height" value="0.2" units="cm"/>
      <inkml:brushProperty name="color" value="#F6630D"/>
    </inkml:brush>
  </inkml:definitions>
  <inkml:trace contextRef="#ctx0" brushRef="#br0">45 1 424,'-20'26'32,"4"1"8,8-6-40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566"/>
    </inkml:context>
    <inkml:brush xml:id="br0">
      <inkml:brushProperty name="width" value="0.2" units="cm"/>
      <inkml:brushProperty name="height" value="0.2" units="cm"/>
      <inkml:brushProperty name="color" value="#F6630D"/>
    </inkml:brush>
  </inkml:definitions>
  <inkml:trace contextRef="#ctx0" brushRef="#br0">0 29 1120,'5'-6'144,"-2"0"176,0 0-104,-2 3 48,-1 0 65,0 1 7,0-1 32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097"/>
    </inkml:context>
    <inkml:brush xml:id="br0">
      <inkml:brushProperty name="width" value="0.2" units="cm"/>
      <inkml:brushProperty name="height" value="0.2" units="cm"/>
      <inkml:brushProperty name="color" value="#F6630D"/>
    </inkml:brush>
  </inkml:definitions>
  <inkml:trace contextRef="#ctx0" brushRef="#br0">1613 1 672,'-192'47'1390,"66"-12"-975,5-6-82,2 6 1,1 4 0,2 6 0,-202 110 0,236-103-302,2 5 0,3 2-1,-79 80 1,140-124-6,2 1 1,0 0-1,-17 25 0,27-34-160,0 0 1,0 0-1,0 1 0,1-1 1,0 1-1,0 0 0,1 0 1,0 0-1,1 0 0,0 0 1,-1 14-1,6 3-360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648"/>
    </inkml:context>
    <inkml:brush xml:id="br0">
      <inkml:brushProperty name="width" value="0.2" units="cm"/>
      <inkml:brushProperty name="height" value="0.2" units="cm"/>
      <inkml:brushProperty name="color" value="#F6630D"/>
    </inkml:brush>
  </inkml:definitions>
  <inkml:trace contextRef="#ctx0" brushRef="#br0">759 0 704,'-109'71'3149,"-115"96"0,187-135-2584,2 1-1,1 2 1,2 2 0,1 1-1,2 1 1,-33 58-1,31-38-530,2 2-1,2 1 1,-18 65-1,37-98-555,0 1 0,2 0 0,1 0-1,2 1 1,1-1 0,1 1 0,1 0-1,10 58 1,12-14-761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3.439"/>
    </inkml:context>
    <inkml:brush xml:id="br0">
      <inkml:brushProperty name="width" value="0.2" units="cm"/>
      <inkml:brushProperty name="height" value="0.2" units="cm"/>
      <inkml:brushProperty name="color" value="#F6630D"/>
    </inkml:brush>
  </inkml:definitions>
  <inkml:trace contextRef="#ctx0" brushRef="#br0">966 1 680,'-4'0'189,"0"0"-1,0-1 1,0 1-1,1 0 0,-1 1 1,0-1-1,0 1 1,0 0-1,1 0 1,-1 0-1,0 0 1,1 1-1,-1-1 1,1 1-1,0 0 1,-1 0-1,1 0 1,0 0-1,0 1 0,0 0 1,-4 5-1,-9 8-99,1 1 0,-18 29-1,21-30-58,-64 85 44,-69 102 726,-102 181-319,-46 73-1654,247-380 702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059"/>
    </inkml:context>
    <inkml:brush xml:id="br0">
      <inkml:brushProperty name="width" value="0.2" units="cm"/>
      <inkml:brushProperty name="height" value="0.2" units="cm"/>
      <inkml:brushProperty name="color" value="#F6630D"/>
    </inkml:brush>
  </inkml:definitions>
  <inkml:trace contextRef="#ctx0" brushRef="#br0">599 1 1216,'-4'3'123,"-182"127"5078,160-109-4602,2 1-1,0 2 0,1 0 0,-35 52 0,22-19-494,3 1-1,2 2 0,3 1 1,2 2-1,3 0 1,3 1-1,3 2 0,3-1 1,-10 110-1,23-145-802,0-1 0,2 1 0,1-1 1,12 57-1,15-2-603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546"/>
    </inkml:context>
    <inkml:brush xml:id="br0">
      <inkml:brushProperty name="width" value="0.2" units="cm"/>
      <inkml:brushProperty name="height" value="0.2" units="cm"/>
      <inkml:brushProperty name="color" value="#F6630D"/>
    </inkml:brush>
  </inkml:definitions>
  <inkml:trace contextRef="#ctx0" brushRef="#br0">101 1 5145,'-29'25'416,"14"4"208,-1 11 305,1 6 143,3 11-80,2 4-136,6 10-352,6 1-144,8 5-152,6-1-64,15-4-208,6-5-320,18-12-896,9-7-1104,12-24 1247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5.264"/>
    </inkml:context>
    <inkml:brush xml:id="br0">
      <inkml:brushProperty name="width" value="0.2" units="cm"/>
      <inkml:brushProperty name="height" value="0.2" units="cm"/>
      <inkml:brushProperty name="color" value="#F6630D"/>
    </inkml:brush>
  </inkml:definitions>
  <inkml:trace contextRef="#ctx0" brushRef="#br0">255 0 2008,'-19'2'633,"1"1"-1,-1 0 0,1 1 0,0 1 0,1 1 0,-1 0 0,1 1 1,0 1-1,1 1 0,-21 14 0,33-20-561,1-1 0,0 0 1,0 1-1,1-1 0,-1 1 1,1 0-1,-1 0 0,1 0 0,0 0 1,0 0-1,0 1 0,0-1 1,1 1-1,0-1 0,-1 1 0,1-1 1,0 1-1,1 0 0,-1 4 0,1-3-48,0 0-1,1 0 0,-1 0 0,2 0 0,-1 0 0,0 0 0,1 0 0,0 0 0,0 0 0,0-1 0,1 1 0,4 6 0,1-1-85,1 1 1,0-1-1,0-1 0,1 1 0,0-2 0,1 1 1,-1-2-1,2 1 0,21 10 0,-6-9-507,0 0 0,1-2-1,0-1 1,0-1 0,1-1 0,52-1 0,26-4-652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6.907"/>
    </inkml:context>
    <inkml:brush xml:id="br0">
      <inkml:brushProperty name="width" value="0.2" units="cm"/>
      <inkml:brushProperty name="height" value="0.2" units="cm"/>
      <inkml:brushProperty name="color" value="#F6630D"/>
    </inkml:brush>
  </inkml:definitions>
  <inkml:trace contextRef="#ctx0" brushRef="#br0">2329 1 312,'-27'21'4,"16"-12"205,-1 0 1,1-1 0,-2 0 0,1-1 0,-1 0 0,-15 6-1,5-3-171,1 1-1,1 1 1,0 1-1,1 1 0,0 1 1,-31 31-1,26-24 90,0-1-1,-49 31 1,5-23 1,54-25-91,1 1 1,0 1 0,-20 12 0,-71 53 784,57-36-705,-57 30 1,86-55-77,-1-1 0,0-1 0,-1 0 0,1-2 0,-1 0 0,-36 4 0,39-8 87,0 1 0,1 0 0,-1 1 0,0 1-1,1 1 1,0 1 0,1 0 0,-1 1 0,1 1 0,1 0 0,-17 14 0,-15 10 328,-1-1 0,-2-2 0,-73 31-1,88-47-299,-1-2 0,0-1 0,0-1-1,-2-2 1,1-2 0,-46 2 0,-15-7-74,43-1 57,1 2-1,-60 10 0,100-10-275,-1 1 0,1 1 0,0 0 0,0 1 0,0 1-1,0 0 1,1 1 0,0 0 0,0 1 0,1 0 0,0 1-1,-15 15 1,12-6-1423,10-3 453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709"/>
    </inkml:context>
    <inkml:brush xml:id="br0">
      <inkml:brushProperty name="width" value="0.1" units="cm"/>
      <inkml:brushProperty name="height" value="0.1" units="cm"/>
      <inkml:brushProperty name="color" value="#00A0D7"/>
    </inkml:brush>
  </inkml:definitions>
  <inkml:trace contextRef="#ctx0" brushRef="#br0">0 1 2216,'2'15'225,"5"-1"15,-4 1-312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9.248"/>
    </inkml:context>
    <inkml:brush xml:id="br0">
      <inkml:brushProperty name="width" value="0.2" units="cm"/>
      <inkml:brushProperty name="height" value="0.2" units="cm"/>
      <inkml:brushProperty name="color" value="#F6630D"/>
    </inkml:brush>
  </inkml:definitions>
  <inkml:trace contextRef="#ctx0" brushRef="#br0">2362 0 312,'-11'8'361,"-1"0"-1,2 0 1,-17 16 0,21-17-249,0-1 1,0 0-1,-1-1 1,0 0-1,0 0 1,0 0-1,-1-1 1,1 0-1,-1 0 1,0-1-1,-15 5 1,-7-1-39,2 2 1,-1 1-1,1 1 1,-42 24-1,46-24-56,-33 13 109,42-19 34,1 1 0,0 0-1,0 1 1,-16 10 0,6-1-72,-2-2-1,0 0 1,-1-2-1,0 0 1,-1-2-1,0-2 1,0 0-1,-54 6 0,-95 27 882,13-3 25,131-31-951,1 1 0,1 1 1,-1 2-1,2 1 0,-1 1 1,2 2-1,0 1 0,-50 37 1,62-42-31,-1-1 0,0 0 0,0-1 0,-1-1 0,0-1 0,-1 0 0,-28 4 0,-150 16 114,30-7-34,-135 38-2007,264-51 1091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5.630"/>
    </inkml:context>
    <inkml:brush xml:id="br0">
      <inkml:brushProperty name="width" value="0.2" units="cm"/>
      <inkml:brushProperty name="height" value="0.2" units="cm"/>
      <inkml:brushProperty name="color" value="#F6630D"/>
    </inkml:brush>
  </inkml:definitions>
  <inkml:trace contextRef="#ctx0" brushRef="#br0">0 231 1224,'7'-4'396,"0"0"-1,0 0 0,0 1 1,0-1-1,1 2 1,-1-1-1,1 1 0,0 0 1,0 1-1,9-1 1,20-6 375,89-24-267,234-27 1,-184 31-497,-90 13 0,94-4 0,63 0-18,118-1-12,-275 21-143,-33-1-444,0 1 0,0 3-1,60 13 1,-100-13-848,-3-1 539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191"/>
    </inkml:context>
    <inkml:brush xml:id="br0">
      <inkml:brushProperty name="width" value="0.2" units="cm"/>
      <inkml:brushProperty name="height" value="0.2" units="cm"/>
      <inkml:brushProperty name="color" value="#F6630D"/>
    </inkml:brush>
  </inkml:definitions>
  <inkml:trace contextRef="#ctx0" brushRef="#br0">0 1 568,'69'6'160,"0"4"152,3 2-80,2 0-144,2 1-40,-1 1-40,-3 1-8,-7 1-152,0 2 104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980"/>
    </inkml:context>
    <inkml:brush xml:id="br0">
      <inkml:brushProperty name="width" value="0.2" units="cm"/>
      <inkml:brushProperty name="height" value="0.2" units="cm"/>
      <inkml:brushProperty name="color" value="#F6630D"/>
    </inkml:brush>
  </inkml:definitions>
  <inkml:trace contextRef="#ctx0" brushRef="#br0">0 1 2953,'174'38'5218,"-71"-17"-5130,99 35-1,-8 18-4204,-150-55 3153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8.089"/>
    </inkml:context>
    <inkml:brush xml:id="br0">
      <inkml:brushProperty name="width" value="0.1" units="cm"/>
      <inkml:brushProperty name="height" value="0.1" units="cm"/>
      <inkml:brushProperty name="color" value="#5B2D90"/>
    </inkml:brush>
  </inkml:definitions>
  <inkml:trace contextRef="#ctx0" brushRef="#br0">13 117 1360,'6'5'2216,"-14"-3"-611,-2-1-460,9 3-188,5-2-779,0-1 1,-1 0 0,1-1-1,0 1 1,0-1-1,-1 1 1,1-1 0,0 0-1,0-1 1,0 1-1,-1-1 1,7-1-1,10 0 350,186-5 1841,90 2-1356,391 11 276,-212-13-764,-224 6-194,219 10 297,199-7 89,22-12 72,-160 8-377,-244-4-173,510-39 546,-219-4-355,-422 43-121,-24 0-1134,-44 4-4875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9.144"/>
    </inkml:context>
    <inkml:brush xml:id="br0">
      <inkml:brushProperty name="width" value="0.1" units="cm"/>
      <inkml:brushProperty name="height" value="0.1" units="cm"/>
      <inkml:brushProperty name="color" value="#5B2D90"/>
    </inkml:brush>
  </inkml:definitions>
  <inkml:trace contextRef="#ctx0" brushRef="#br0">111 18 2945,'-2'-1'182,"1"-1"1,-1 1-1,0-1 1,1 1 0,-1 0-1,0 0 1,0 0-1,0 0 1,0 0-1,0 0 1,0 0 0,0 0-1,0 1 1,0-1-1,0 1 1,0 0 0,0 0-1,-5 0 1,-42 0 3324,46 0-3138,3 0-305,-1 0 0,1-1-1,-1 1 1,1 0 0,-1 0 0,1 0-1,-1 0 1,1 0 0,-1 0 0,0 0-1,1 0 1,-1 0 0,1 0 0,-1 0 0,1 0-1,-1 1 1,1-1 0,-1 0 0,1 0-1,-1 0 1,1 1 0,-1-1 0,1 0-1,-1 1 1,1-1 0,-1 0 0,1 1-1,0-1 1,-1 1 0,1-1 0,0 1-1,-1-1 1,1 1 0,0-1 0,0 1-1,-1-1 1,1 1 0,0-1 0,0 2-1,17 16 1133,37 13-581,-18-16-585,46 12-1,-57-20-85,-1 0 1,0 2-1,0 1 0,-1 1 0,30 19 0,-51-30 66,-1 1 0,0 0 0,1-1-1,-1 1 1,0 0 0,0 0 0,0 0 0,0 0-1,0 0 1,0 0 0,0 0 0,0 0 0,0 0-1,0 0 1,0 1 0,0-1 0,-1 0 0,1 1-1,-1-1 1,1 0 0,-1 1 0,0-1 0,1 1-1,-1-1 1,0 1 0,0-1 0,0 1 0,0-1 0,0 1-1,0-1 1,0 0 0,-1 1 0,1-1 0,0 1-1,-1-1 1,1 0 0,-1 1 0,0-1 0,1 0-1,-1 1 1,0-1 0,0 0 0,0 0 0,0 0-1,0 0 1,0 0 0,0 0 0,0 0 0,-2 1 0,-8 6 100,-1-1 0,1 0 1,-1 0-1,-19 6 0,15-6-90,-154 77-71,109-53-2499,58-30 1629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7.668"/>
    </inkml:context>
    <inkml:brush xml:id="br0">
      <inkml:brushProperty name="width" value="0.1" units="cm"/>
      <inkml:brushProperty name="height" value="0.1" units="cm"/>
      <inkml:brushProperty name="color" value="#5B2D90"/>
    </inkml:brush>
  </inkml:definitions>
  <inkml:trace contextRef="#ctx0" brushRef="#br0">150 4987 1992,'-21'-124'3686,"1"19"-1413,-6-283 2051,11 128-3844,-1-113 616,-14-129-895,9 54 83,38-2 261,-15 410-548,31-333 402,-16-182 625,9-68 291,-26-88 341,0 710-1874,-1-21 485,3 11-1798</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8.929"/>
    </inkml:context>
    <inkml:brush xml:id="br0">
      <inkml:brushProperty name="width" value="0.1" units="cm"/>
      <inkml:brushProperty name="height" value="0.1" units="cm"/>
      <inkml:brushProperty name="color" value="#5B2D90"/>
    </inkml:brush>
  </inkml:definitions>
  <inkml:trace contextRef="#ctx0" brushRef="#br0">199 70 2144,'-22'62'8412,"-32"46"-5908,-59 74-3213,103-163 794,20-24-98,21-26-51,16-28 68,-3-3 1,44-78-1,-15 21 245,-52 96-53,-20 23-176,-1 0 0,1-1 0,-1 1 0,1 0 0,-1 0 0,1 0 0,-1 0 0,1 0 0,-1 0 0,1 0 0,-1 0 0,1 0 0,-1 0 0,1 0 1,-1 0-1,1 0 0,-1 0 0,1 0 0,-1 0 0,0 0 0,1 1 0,-1-1 0,1 0 0,-1 0 0,1 1 0,-1-1 0,0 0 0,1 1 0,-1-1 0,1 1 0,2 4 104,0 0 0,-1 0 0,0 0 1,0 1-1,0-1 0,0 1 0,0 6 0,-1-7-128,-1-5 2,7 29 148,1 0 0,2-1 0,0 0 0,16 28 1,-22-49-202,0 0 0,0 0 0,1 0 0,0-1 0,1 0 0,-1 0 0,1-1 0,13 10 0,-15-12-113,0-1 1,1 0-1,-1 0 0,1 0 1,0 0-1,0-1 0,-1 0 1,1 0-1,0 0 0,0 0 1,0-1-1,0 0 1,0 0-1,0 0 0,9-2 1,12-9-914</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128"/>
    </inkml:context>
    <inkml:brush xml:id="br0">
      <inkml:brushProperty name="width" value="0.1" units="cm"/>
      <inkml:brushProperty name="height" value="0.1" units="cm"/>
      <inkml:brushProperty name="color" value="#5B2D90"/>
    </inkml:brush>
  </inkml:definitions>
  <inkml:trace contextRef="#ctx0" brushRef="#br0">0 904 1160,'4'0'4846,"-4"1"-4771,9-13 2208,7-14-510,99-266 3282,21-161-3410,-132 438-1952,-3 9-168,0-1 1,1 1 0,0 0-1,0 0 1,0 0-1,0 0 1,1 0-1,0 0 1,0 1 0,1-1-1,0 1 1,0 0-1,0 0 1,0 0-1,1 1 1,6-6-1,1 4-771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837"/>
    </inkml:context>
    <inkml:brush xml:id="br0">
      <inkml:brushProperty name="width" value="0.1" units="cm"/>
      <inkml:brushProperty name="height" value="0.1" units="cm"/>
      <inkml:brushProperty name="color" value="#5B2D90"/>
    </inkml:brush>
  </inkml:definitions>
  <inkml:trace contextRef="#ctx0" brushRef="#br0">198 136 3585,'8'-5'8388,"-25"23"-5508,3-3-3363,-22 21 532,2 1 1,1 2 0,-39 60-1,72-99-58,0 0 0,0 0 0,0 0-1,1 0 1,-1 0 0,0 0 0,0 0-1,0 0 1,0 0 0,0 0-1,0 0 1,0 0 0,0 0 0,1 1-1,-1-1 1,0 0 0,0 0-1,0 0 1,0 0 0,0 0 0,0 0-1,0 0 1,0 0 0,0 0-1,0 0 1,0 0 0,0 0 0,0 0-1,1 1 1,-1-1 0,0 0 0,0 0-1,0 0 1,0 0 0,0 0-1,0 0 1,0 0 0,0 0 0,0 1-1,0-1 1,0 0 0,0 0-1,0 0 1,0 0 0,0 0 0,0 0-1,0 0 1,0 0 0,0 1 0,-1-1-1,1 0 1,0 0 0,0 0-1,0 0 1,0 0 0,0 0 0,0 0-1,0 0 1,0 0 0,0 0-1,0 0 1,0 1 0,-1-1 0,14-7-277,16-13 88,36-41 237,-3-4-1,-2-1 1,57-87 0,-117 153-21,0 0 0,1-1 1,-1 1-1,0 0 0,0-1 1,0 1-1,0 0 1,0-1-1,1 1 0,-1 0 1,0-1-1,0 1 1,1 0-1,-1-1 0,0 1 1,1 0-1,-1 0 0,0-1 1,0 1-1,1 0 1,-1 0-1,0 0 0,1 0 1,-1-1-1,1 1 0,-1 0 1,0 0-1,1 0 1,-1 0-1,0 0 0,1 0 1,-1 0-1,1 0 0,-1 0 1,0 0-1,1 0 1,-1 0-1,1 0 0,0 1 1,3 18 412,-7 47-73,2-45-246,-1 2-97,1 9 213,3 45-1,-2-69-343,1-1 0,0 0 0,0 0 1,1 0-1,0 0 0,0 0 0,1 0 0,0 0 0,0-1 0,1 1 0,-1-1 1,6 7-1,8 0-423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5.947"/>
    </inkml:context>
    <inkml:brush xml:id="br0">
      <inkml:brushProperty name="width" value="0.1" units="cm"/>
      <inkml:brushProperty name="height" value="0.1" units="cm"/>
      <inkml:brushProperty name="color" value="#00A0D7"/>
    </inkml:brush>
  </inkml:definitions>
  <inkml:trace contextRef="#ctx0" brushRef="#br0">866 472 2961,'1'-2'239,"0"1"1,-1-1-1,1 0 1,0 1-1,-1-1 1,1 0-1,-1 1 1,0-1-1,1 0 1,-1 1-1,0-1 1,0 0-1,0 0 1,0 1 0,-1-1-1,0-3 1,-8-36 149,5 26 775,4 14-1028,0-1-1,0 1 1,0 0 0,0 0-1,0 0 1,-1 0 0,1 0-1,0 0 1,-1 0 0,1 0 0,0 0-1,-1 0 1,1 0 0,-1 1-1,0-1 1,1 0 0,-1 0 0,0 0-1,1 0 1,-1 1 0,0-1-1,0 0 1,0 1 0,1-1-1,-1 1 1,-2-1 0,2 1-69,0 0 0,0 0 0,0 1 0,-1-1 0,1 1 0,0-1 0,0 1 0,0 0 0,0-1 0,0 1 0,0 0 0,0 0 0,0 0 0,0-1 0,1 1 0,-1 0 0,0 0 0,0 2 0,-30 51-91,28-47-52,-30 77-1120,30-77 682,1 0 0,0 0 0,1 1 0,0-1 0,0 0 0,0 1 0,1-1 0,0 1 0,2 11 0,-2-18 469,0-1 1,1 1-1,-1-1 1,0 1-1,0-1 1,1 1-1,-1-1 1,1 0-1,-1 1 0,0-1 1,1 1-1,-1-1 1,1 0-1,-1 1 1,1-1-1,-1 0 1,1 0-1,-1 1 1,1-1-1,-1 0 1,1 0-1,-1 0 0,1 0 1,0 0-1,-1 0 1,1 0-1,-1 0 1,1 0-1,-1 0 1,1 0-1,0 0 1,-1 0-1,1 0 0,-1 0 1,1 0-1,-1-1 1,1 1-1,-1 0 1,1 0-1,-1-1 1,1 1-1,-1 0 1,1-1-1,-1 1 1,0-1-1,1 1 0,-1-1 1,1 1-1,-1 0 1,1-2-1,24-20 462,-25 22-427,16-17 944,-1-1-1,17-24 0,-29 38-824,0-1 0,1 0 1,-2 0-1,1 0 0,-1-1 1,0 1-1,0-1 1,0 1-1,-1-1 0,1 0 1,-1 1-1,-1-1 0,1 0 1,-2-11-1,1 16-123,0 0 1,0 0-1,-1 0 0,1-1 1,-1 1-1,1 0 0,-1 0 1,0 0-1,1 0 0,-1 0 0,0 0 1,0 0-1,0 0 0,1 0 1,-1 1-1,0-1 0,0 0 1,0 0-1,0 1 0,-1-1 1,1 1-1,0-1 0,0 1 1,0-1-1,0 1 0,-1 0 0,1-1 1,0 1-1,0 0 0,0 0 1,-1 0-1,1 0 0,0 0 1,0 0-1,-1 1 0,1-1 1,0 0-1,0 0 0,0 1 1,-1-1-1,1 1 0,-1 0 0,-5 2-61,0 0 0,0 0 0,0 1-1,0-1 1,-9 9 0,-22 21-41,-36 41-1,46-44 886,-2-1 0,-63 49 0,82-71-542,0 0 0,-1 0 0,1-2 0,-1 1 0,0-1 0,-1-1 0,1 0 0,-1-1 0,0-1 1,0 0-1,1 0 0,-1-1 0,-22-1 0,33 0-203,-1 0 0,1 0 0,0 0 0,-1-1 0,1 1 0,0-1 0,0 1 1,0-1-1,-1 0 0,1 1 0,0-1 0,0 0 0,0 0 0,0-1 0,0 1 0,0 0 0,1-1 0,-1 1 0,0-1 0,1 0 0,-1 1 1,-1-4-1,2 3-3,0-1 1,1 1 0,-1-1 0,1 0 0,-1 1 0,1-1 0,0 1 0,0-1 0,1 0-1,-1 1 1,0-1 0,1 1 0,-1-1 0,1 1 0,0-1 0,2-3 0,3-7 59,1 0 1,1 0-1,0 1 1,0 0-1,17-17 1,14-8 123,-27 26-116,0 1 0,-1-2 0,-1 1 0,15-22-1,-30 31 5,0 0-1,0 0 1,-1 1-1,1 0 1,-1 0 0,-7-1-1,11 2-67,-37-3 300,0 2 0,-1 2 1,0 1-1,1 2 0,-77 18 1,13 10-1997,254-88 1172,55-21 855,-165 59-364,0-2-1,66-44 1,-102 61-60,0-1 0,0 0 0,0 0 0,-1 0 1,1-1-1,-1 1 0,0-1 0,0 0 0,0 0 0,2-6 0,-5 9 61,-1 0-1,1 0 1,-1 0-1,0 0 1,1 1-1,-1-1 1,0 0-1,0 0 1,-1 0-1,1 0 1,0 0-1,-1 0 1,1 0-1,-1 0 1,1 1-1,-1-1 1,0 0-1,0 0 1,0 1-1,0-1 1,0 0-1,0 1 0,0-1 1,-1 1-1,1 0 1,0-1-1,-1 1 1,1 0-1,-1 0 1,0 0-1,1 0 1,-1 0-1,0 0 1,-3-1-1,-21-10 70,0 2 0,-1 0 0,-1 2 0,1 1 0,-1 1 0,0 1 0,-36-1 0,23 2 187,-1-2 0,-52-15 0,33-4-87,110 25-406,26 7 1,-37-2 29,0-2-1,1-1 1,58-6-1,-95 4 163,1 0 1,-1 0-1,0-1 0,1 1 0,-1-1 0,1 0 0,-1 0 0,0 0 0,1 0 0,-1 0 0,0 0 0,0-1 0,0 1 0,0-1 0,2-2 1,-3 4 7,-1 0 1,0-1-1,0 1 1,0 0-1,0-1 1,0 1 0,0 0-1,0-1 1,0 1-1,0 0 1,0-1 0,0 1-1,0 0 1,0-1-1,0 1 1,0 0 0,0-1-1,0 1 1,0 0-1,0 0 1,0-1-1,0 1 1,-1 0 0,1-1-1,0 1 1,0 0-1,0 0 1,-1-1 0,1 1-1,0 0 1,0 0-1,-1-1 1,1 1 0,0 0-1,-1 0 1,-24-8-2349,3 6 1204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1:25.921"/>
    </inkml:context>
    <inkml:brush xml:id="br0">
      <inkml:brushProperty name="width" value="0.1" units="cm"/>
      <inkml:brushProperty name="height" value="0.1" units="cm"/>
      <inkml:brushProperty name="color" value="#FFC114"/>
    </inkml:brush>
  </inkml:definitions>
  <inkml:trace contextRef="#ctx0" brushRef="#br0">6466 3976 1520,'-6'-3'463,"-1"0"-1,0 1 0,0 0 0,0 1 0,0 0 1,0 0-1,-1 0 0,1 1 0,-9 0 1,-71 11 2032,49-5-2026,-41 0-164,-90-3 0,-8-1-76,65 3-179,1-5 1,-151-18-1,63-11-121,-211-18-41,365 42 110,-1-2-1,2-2 0,-1-2 1,-72-27-1,28 8 40,-158-65 204,55 18 178,174 70-424,2 0 1,-1-2-1,1 1 0,0-2 0,1 0 0,-14-13 1,-76-77 187,23 19-89,3 6-88,-41-35 84,71 70 214,1-2 0,-78-90-1,112 116-292,-176-226 461,142 175-289,-67-127 1,70 99-186,4-3 0,5-1 0,-40-173 0,54 193 8,-49-115 1,-2-3 4,-45-125 171,95 275-115,-2 0-1,-38-52 1,-19-33 412,8 19-392,24 41-58,2-2 48,-54-89 29,91 143-44,0 2-1,-2-1 1,0 1 0,-1 1 0,-1 0-1,-33-27 1,27 23-57,-29-33 0,35 36-11,-1 0 0,-34-27 0,43 40-22,0-1 1,-1 2 0,0-1 0,0 1 0,0 1-1,-1-1 1,1 1 0,-1 1 0,0 0 0,1 0 0,-13-1-1,8 3 34,-1 0 0,0 0 0,0 1-1,1 1 1,-1 1 0,1-1 0,-1 2-1,1 0 1,0 1 0,0 0 0,1 1-1,0 0 1,0 1 0,0 0-1,1 1 1,0 1 0,-12 11 0,-7 10-59,1 1 0,2 1 0,1 2 0,-28 48 0,34-45 41,2 1-1,1 1 1,2 0-1,-15 68 1,6-22 2,-18 51 13,-125 372 18,24-38 90,114-364 11,-95 512 180,51-205-137,46-292-43,-58 159 0,44-165-65,18-45 9,-3 0 0,-45 83 0,47-112-171,12-23-234,1 1-1,1 0 1,0 0 0,2 1-1,0 0 1,-5 22-1,13-34-402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35.236"/>
    </inkml:context>
    <inkml:brush xml:id="br0">
      <inkml:brushProperty name="width" value="0.1" units="cm"/>
      <inkml:brushProperty name="height" value="0.1" units="cm"/>
      <inkml:brushProperty name="color" value="#E71224"/>
    </inkml:brush>
  </inkml:definitions>
  <inkml:trace contextRef="#ctx0" brushRef="#br0">6577 3667 4177,'-10'-3'5523,"2"-1"-4973,-1 0-1,0 1 1,0 0 0,-13-2 0,-39 0-375,-312-29 256,131-8-459,200 34 74,-174-20-67,136 20 273,-127-29 0,179 30 219,-28-6-54,1-3 0,0-2 1,1-2-1,-81-44 0,-261-167 1767,297 174-1730,-162-120 0,137 72-150,-118-129-1,-251-283-184,279 277-70,58 61-48,107 119 6,-177-231 17,177 211 44,-61-136 0,85 163-60,-35-92-5,42 96 12,-2 1-1,-45-78 1,27 65-29,2 2 6,-2 2 1,-62-71-1,38 48-27,48 60 29,0 0 0,-2 1 1,-33-32-1,42 46 0,-1 0-1,0 1 1,1 0-1,-1 0 1,-1 1-1,1 0 0,-1 1 1,1 0-1,-10-1 1,0 0-14,0 1 1,-1 1-1,-24 1 0,0 3-37,1 2-1,0 3 1,-64 18-1,80-17 32,0 1-1,0 2 0,1 0 1,1 1-1,0 2 1,-32 26-1,26-16-5,2 2-1,1 2 1,1 0 0,1 2-1,2 0 1,-31 55-1,-88 218-52,135-289 86,-47 114-5,-64 233 0,54-128 16,-27 124 7,-36 232-1,-13 73 5,0-134 29,126-484-49,-2 2-74,-1 0 1,-3-1-1,-42 71 0,-6-17-2560,57-81 637,11-13 1325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50.678"/>
    </inkml:context>
    <inkml:brush xml:id="br0">
      <inkml:brushProperty name="width" value="0.1" units="cm"/>
      <inkml:brushProperty name="height" value="0.1" units="cm"/>
      <inkml:brushProperty name="color" value="#AB008B"/>
    </inkml:brush>
  </inkml:definitions>
  <inkml:trace contextRef="#ctx0" brushRef="#br0">6384 3539 8258,'2'-3'-3138,"-1"3"3233,-1-1 1,0 0-1,0 1 1,0-1-1,0 0 1,0 1-1,0-1 1,0 0 0,0 1-1,-1-1 1,1 0-1,0 1 1,0-1-1,0 0 1,-1 1-1,1-1 1,0 1 0,-1-1-1,1 0 1,-1 1-1,1-1 1,0 1-1,-1-1 1,1 1-1,-1 0 1,0-1-1,1 1 1,-1-1 0,1 1-1,-1 0 1,1-1-1,-1 1 1,0 0-1,1 0 1,-1 0-1,0-1 1,1 1-1,-1 0 1,0 0 0,1 0-1,-2 0 1,-58-3 786,-66 5 1,83 1-451,1-2 0,-1-2 0,1-2 0,-49-10-1,-495-158 1548,532 153-1850,-5-3 88,1-3 0,1-2 0,-104-66 0,-137-132 462,238 174-633,-231-203 288,207 168-242,-88-114 0,92 106-80,-116-104 1,128 131-22,24 27-251,-2 1 0,-1 2 0,-2 2-1,-1 2 1,-92-42 0,94 53 52,-1 2 0,-94-24-1,-106-5-82,212 42 370,22 4-37,0-1 1,1-1-1,-1 0 1,1-1 0,0-1-1,0 0 1,1-1-1,0 0 1,0-1-1,0 0 1,1-1-1,1-1 1,-1 0 0,1 0-1,1-1 1,0 0-1,1-1 1,0 0-1,1-1 1,-14-26-1,-51-86 42,45 82 26,-33-73 0,-154-316 102,164 336-208,-3 5-40,-3 3-1,-78-91 0,116 155-13,-2 2 0,0 0 1,-1 1-1,-1 1 0,-40-25 0,48 35 10,-1 0 0,0 2 0,0 0 0,-1 1 0,0 1-1,0 0 1,-1 1 0,0 1 0,1 1 0,-31-2 0,34 5 48,1 1 1,0 0 0,0 1 0,0 0 0,1 1-1,-1 1 1,0 0 0,1 0 0,0 2-1,-17 9 1,12-5 30,0 2-1,1 0 0,0 2 1,1-1-1,1 2 0,-14 16 1,-9 20 8,2 2 0,2 1 0,-32 74 0,63-124-55,-56 128 45,-63 222 0,58-159-20,-226 939 28,249-942-35,-92 383 119,-26-120 46,104-303-108,29-78-1080,-43 88 1,58-142 401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0.550"/>
    </inkml:context>
    <inkml:brush xml:id="br0">
      <inkml:brushProperty name="width" value="0.1" units="cm"/>
      <inkml:brushProperty name="height" value="0.1" units="cm"/>
      <inkml:brushProperty name="color" value="#FFC114"/>
    </inkml:brush>
  </inkml:definitions>
  <inkml:trace contextRef="#ctx0" brushRef="#br0">26 0 696,'-7'3'7608,"8"-3"-7469,0 1-1,-1 0 0,1-1 0,0 1 0,-1 0 0,1-1 0,0 1 1,-1 0-1,1 0 0,-1-1 0,1 1 0,-1 0 0,0 0 0,1 0 1,-1 0-1,0 0 0,1 0 0,-1-1 0,0 1 0,0 0 0,0 0 1,0 0-1,0 0 0,0 0 0,0 0 0,0 0 0,0 0 1,-1 0-1,1 1 0,-5 37 686,4-36-598,-6 36-76,-7 62 1085,14-88-2623,0 0 0,1 0 0,3 17-1,-3-22-156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3.985"/>
    </inkml:context>
    <inkml:brush xml:id="br0">
      <inkml:brushProperty name="width" value="0.1" units="cm"/>
      <inkml:brushProperty name="height" value="0.1" units="cm"/>
      <inkml:brushProperty name="color" value="#FFC114"/>
    </inkml:brush>
  </inkml:definitions>
  <inkml:trace contextRef="#ctx0" brushRef="#br0">1 9 2024,'37'5'9765,"50"-10"-8818,-24 1-427,166-1-85,-188 7-389,-28 0-36,-1-2 0,0 0 0,23-2 1,-34 2-43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1.554"/>
    </inkml:context>
    <inkml:brush xml:id="br0">
      <inkml:brushProperty name="width" value="0.1" units="cm"/>
      <inkml:brushProperty name="height" value="0.1" units="cm"/>
      <inkml:brushProperty name="color" value="#E71224"/>
    </inkml:brush>
  </inkml:definitions>
  <inkml:trace contextRef="#ctx0" brushRef="#br0">19 12 1976,'-9'-12'11205,"5"22"-11405,1 8 575,2-1-1,0 1 1,1 0-1,3 31 1,0-28-296,-2 0 0,-1 0 0,-2 20 0,1-37-228,0 7-705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2.842"/>
    </inkml:context>
    <inkml:brush xml:id="br0">
      <inkml:brushProperty name="width" value="0.1" units="cm"/>
      <inkml:brushProperty name="height" value="0.1" units="cm"/>
      <inkml:brushProperty name="color" value="#E71224"/>
    </inkml:brush>
  </inkml:definitions>
  <inkml:trace contextRef="#ctx0" brushRef="#br0">26 10 552,'-26'-4'9894,"38"6"-8759,10 1-1021,0-2-1,0 0 1,31-4-1,-3 0-81,11 0-27,-44 1 14,0 0 0,0 2 1,1 0-1,-1 1 1,32 6-1,-39-5 44,0-1 0,0 0 0,0-1 1,0 0-1,0 0 0,14-4 0,-13 3-133,-1 0 0,1 0-1,0 1 1,22 2 0,-30-1-784,-3 1 295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1.221"/>
    </inkml:context>
    <inkml:brush xml:id="br0">
      <inkml:brushProperty name="width" value="0.1" units="cm"/>
      <inkml:brushProperty name="height" value="0.1" units="cm"/>
      <inkml:brushProperty name="color" value="#AB008B"/>
    </inkml:brush>
  </inkml:definitions>
  <inkml:trace contextRef="#ctx0" brushRef="#br0">15 33 2505,'12'-33'9934,"-13"37"-9855,1 0 0,-1 0 1,1 0-1,0 0 0,0 0 1,0 0-1,1 0 1,-1 0-1,3 6 0,-2 2 269,1 21-112,-2-1 0,-2 1-1,-6 42 1,-14-16-2387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2.212"/>
    </inkml:context>
    <inkml:brush xml:id="br0">
      <inkml:brushProperty name="width" value="0.1" units="cm"/>
      <inkml:brushProperty name="height" value="0.1" units="cm"/>
      <inkml:brushProperty name="color" value="#AB008B"/>
    </inkml:brush>
  </inkml:definitions>
  <inkml:trace contextRef="#ctx0" brushRef="#br0">6 9 1360,'-5'4'7511,"23"-3"-4513,50-6-3095,-35 3 1210,14-1-571,158-1 473,-182 7-757,-1 0 0,1 2 1,37 12-1,-37-10-162,-16-5-904,14-2-7706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16.308"/>
    </inkml:context>
    <inkml:brush xml:id="br0">
      <inkml:brushProperty name="width" value="0.1" units="cm"/>
      <inkml:brushProperty name="height" value="0.1" units="cm"/>
      <inkml:brushProperty name="color" value="#5B2D90"/>
    </inkml:brush>
  </inkml:definitions>
  <inkml:trace contextRef="#ctx0" brushRef="#br0">0 32 424,'10'-4'681,"1"0"0,-1 1-1,1 0 1,-1 1 0,1 0 0,0 0 0,0 1-1,0 1 1,20 1 0,13-2 454,210 0 334,-113 4-389,268 13 254,163-5-230,-243-13-777,32-2-45,457-24 262,-566 50-493,29 0-14,390-43 67,-178 22-62,-198 6-21,-148-6-9,408-19 196,-172 4 196,-372 14-404,217-2 145,-223 1-185,24-1-239,-1 2-1,0 0 0,38 6 0,-60-1-2069,-5 0 1464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420"/>
    </inkml:context>
    <inkml:brush xml:id="br0">
      <inkml:brushProperty name="width" value="0.1" units="cm"/>
      <inkml:brushProperty name="height" value="0.1" units="cm"/>
      <inkml:brushProperty name="color" value="#00A0D7"/>
    </inkml:brush>
  </inkml:definitions>
  <inkml:trace contextRef="#ctx0" brushRef="#br0">359 1 2977,'3'0'343,"-1"1"0,1-1 0,0 1 0,0 0 0,-1 0 0,1 0 0,-1 0 0,1 1 0,-1-1 0,1 1 0,-1-1 0,2 3 1,28 13 936,-30-17-1260,-1 0 1,0 0 0,1 0 0,-1 0 0,0 1 0,1-1 0,-1 0 0,0 1-1,0-1 1,1 1 0,-1-1 0,0 1 0,0-1 0,0 1 0,0 0 0,0 0-1,0 0 1,0-1 0,0 1 0,0 0 0,0 0 0,0 0 0,0 1 0,-1-1-1,1 0 1,0 0 0,-1 0 0,1 0 0,-1 1 0,1-1 0,-1 0 0,0 1-1,0-1 1,1 0 0,-1 0 0,0 1 0,0 1 0,-1-1-9,0 0 1,0 1-1,-1-1 1,1 0-1,0 0 1,-1 0-1,1 0 0,-1 0 1,1 0-1,-1 0 1,0-1-1,0 1 1,0-1-1,0 1 1,0-1-1,0 0 1,-1 0-1,1 0 1,0 0-1,-3 1 0,-15 3 178,1-1-1,-1-1 0,0-1 0,0 0 0,0-2 1,-23-2-1,-24 2 427,44 1-429,-63 5 267,80-6-465,0 1 1,0 1-1,1-1 0,-1 1 0,1 0 0,-1 0 0,1 0 0,0 1 0,0-1 0,0 2 1,-8 5-1,12-8-11,0-1 1,1 1-1,-1 0 1,0-1 0,1 1-1,-1 0 1,1 0 0,-1-1-1,1 1 1,0 0 0,-1 0-1,1 0 1,0 0-1,-1-1 1,1 1 0,0 0-1,0 0 1,0 0 0,0 0-1,0 0 1,0 0-1,0 0 1,0 0 0,0 0-1,0-1 1,1 3 0,19 18-272,33 6 210,-15-16 158,0 0 0,43 5 0,49 13-13,-129-29-93,-1 0 0,0 0 0,1 0 0,-1 0 0,0 0-1,1 0 1,-1 0 0,1 0 0,-1 1 0,0-1 0,1 0 0,-1 0 0,0 0 0,1 0-1,-1 1 1,0-1 0,0 0 0,1 0 0,-1 1 0,0-1 0,0 0 0,1 1-1,-1-1 1,0 0 0,0 1 0,0-1 0,1 0 0,-1 1 0,0-1 0,0 0 0,0 1-1,0-1 1,0 0 0,0 1 0,0-1 0,0 1 0,0-1 0,0 1 0,-13 13-1083,-33 11-585,38-22 1400,-30 18-2059,-41 27-1,51-28 1348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26.876"/>
    </inkml:context>
    <inkml:brush xml:id="br0">
      <inkml:brushProperty name="width" value="0.1" units="cm"/>
      <inkml:brushProperty name="height" value="0.1" units="cm"/>
      <inkml:brushProperty name="color" value="#5B2D90"/>
    </inkml:brush>
  </inkml:definitions>
  <inkml:trace contextRef="#ctx0" brushRef="#br0">12 2 4921,'-11'-2'3306,"18"6"-1318,21 11-1354,-5 4-522,-1 0 0,-1 2 1,0 0-1,-2 1 0,29 44 0,-28-39-78,1 0-1,1-1 0,0-1 0,3-1 0,0-1 1,1-2-1,36 24 0,-62-45-16,1 0 0,-1 0 0,0 1-1,0-1 1,1 0 0,-1 0 0,0 0 0,0 0 0,1 0 0,-1 0 0,0 1 0,0-1 0,0 0-1,1 0 1,-1 0 0,0 0 0,0 1 0,0-1 0,0 0 0,0 0 0,1 1 0,-1-1 0,0 0 0,0 0-1,0 0 1,0 1 0,0-1 0,0 0 0,0 0 0,0 1 0,0-1 0,0 0 0,0 1 0,0-1-1,0 0 1,0 0 0,0 1 0,0-1 0,0 0 0,0 1 0,-13 3 389,-32 0-51,27-3-177,6 2-125,-1 0-1,1 1 0,0 1 1,0 0-1,0 0 1,0 1-1,1 0 1,0 1-1,-18 15 0,0 4-170,-52 56 0,72-71-467,1-1-1,1 2 0,0-1 1,0 1-1,1 0 0,-9 25 1,6-12-534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02.992"/>
    </inkml:context>
    <inkml:brush xml:id="br0">
      <inkml:brushProperty name="width" value="0.1" units="cm"/>
      <inkml:brushProperty name="height" value="0.1" units="cm"/>
      <inkml:brushProperty name="color" value="#5B2D90"/>
    </inkml:brush>
  </inkml:definitions>
  <inkml:trace contextRef="#ctx0" brushRef="#br0">147 39 1344,'4'-4'569,"0"0"0,0 0 0,0 1-1,1-1 1,0 1 0,-1 0 0,1 0 0,0 1-1,0-1 1,1 1 0,6-2 0,-44 39 1304,-31 12-1424,47-37-286,1 1 0,0 1 1,0 0-1,1 1 0,-19 23 1,32-35-105,0 0 0,1 0 0,-1 0 0,0 1 0,1-1 0,-1 0 0,1 0 0,0 1 0,-1-1 0,1 0 0,0 1 0,0-1 0,0 0 0,0 1 0,0-1 0,0 0 0,0 1 0,0-1 0,1 0 0,-1 1 0,1-1 0,-1 0 0,1 0 0,-1 1 0,1-1 0,-1 0 1,1 0-1,1 2 0,33 31 1052,-15-15-812,164 196-1195,-174-202 257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8.770"/>
    </inkml:context>
    <inkml:brush xml:id="br0">
      <inkml:brushProperty name="width" value="0.1" units="cm"/>
      <inkml:brushProperty name="height" value="0.1" units="cm"/>
      <inkml:brushProperty name="color" value="#5B2D90"/>
    </inkml:brush>
  </inkml:definitions>
  <inkml:trace contextRef="#ctx0" brushRef="#br0">19 0 5329,'-6'7'296,"1"2"168,3 3-328,1 0-88,1-1-16,-1-1-8,0-2 0,-1-1 0,2 0-8,0-1-16,1 0-168,2 0-672,2 0-576,1 0 688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117"/>
    </inkml:context>
    <inkml:brush xml:id="br0">
      <inkml:brushProperty name="width" value="0.1" units="cm"/>
      <inkml:brushProperty name="height" value="0.1" units="cm"/>
      <inkml:brushProperty name="color" value="#5B2D90"/>
    </inkml:brush>
  </inkml:definitions>
  <inkml:trace contextRef="#ctx0" brushRef="#br0">1 1 4033,'-1'6'272,"21"0"176,-18 1-264,2 1-128,-1 2-32,1 1-8,-2-1-8,-2-1 8,1 0-16,0 0-56,2 1-232,0 0-536,0-1-264,0 1 479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448"/>
    </inkml:context>
    <inkml:brush xml:id="br0">
      <inkml:brushProperty name="width" value="0.1" units="cm"/>
      <inkml:brushProperty name="height" value="0.1" units="cm"/>
      <inkml:brushProperty name="color" value="#5B2D90"/>
    </inkml:brush>
  </inkml:definitions>
  <inkml:trace contextRef="#ctx0" brushRef="#br0">11 0 3617,'-2'14'432,"1"2"320,-1 2-320,1 3-312,0 0 0,0-1 16,0-3 0,1-1-32,0-2-48,1-1-56,2 1-152,1-3-576,0 2-376,1 1 520</inkml:trace>
  <inkml:trace contextRef="#ctx0" brushRef="#br0" timeOffset="1">19 354 2192,'-3'17'377,"0"-2"511,-1 0-24,1-3 24,0-1-88,1 0-336,1 0-136,2-1-200,0-1-64,0-1-48,-1 0-48,0 0-440,0-1-280,2 1-480,0 1-224,-1 1 824</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780"/>
    </inkml:context>
    <inkml:brush xml:id="br0">
      <inkml:brushProperty name="width" value="0.1" units="cm"/>
      <inkml:brushProperty name="height" value="0.1" units="cm"/>
      <inkml:brushProperty name="color" value="#5B2D90"/>
    </inkml:brush>
  </inkml:definitions>
  <inkml:trace contextRef="#ctx0" brushRef="#br0">5 1 464,'-1'15'56,"1"-2"32,0 1-32,1-1-48,-1 0 0,0-2 0,0-1-8,0-2-128,0 0 88</inkml:trace>
  <inkml:trace contextRef="#ctx0" brushRef="#br0" timeOffset="1">10 224 3457,'-4'11'440,"2"2"208,0 0-136,2-2-392,-1 0-72,2-1-32,0 0-8,2 0-64,0 1-224,1-2-504,-1 1-224,1 1-225,-1 0 537</inkml:trace>
  <inkml:trace contextRef="#ctx0" brushRef="#br0" timeOffset="2">32 529 1920,'-2'17'416,"0"-1"441,1 0-569,1-1-192,1 2-584,2 0-377,-1-1 457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128"/>
    </inkml:context>
    <inkml:brush xml:id="br0">
      <inkml:brushProperty name="width" value="0.1" units="cm"/>
      <inkml:brushProperty name="height" value="0.1" units="cm"/>
      <inkml:brushProperty name="color" value="#5B2D90"/>
    </inkml:brush>
  </inkml:definitions>
  <inkml:trace contextRef="#ctx0" brushRef="#br0">36 1 4457,'-6'11'528,"0"-1"680,5 0-1056,1 0-40,3-2-288,-1 0-88,-1 0-392,0-1-416,-1 1 632</inkml:trace>
  <inkml:trace contextRef="#ctx0" brushRef="#br0" timeOffset="1">10 256 4057,'-2'16'288,"1"1"16,0-1 24,0 0-72,0-1-8,0-1 24,0 0-8,0 0-120,1 0-104,0-1-632,1 1-672,2-1 696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541"/>
    </inkml:context>
    <inkml:brush xml:id="br0">
      <inkml:brushProperty name="width" value="0.1" units="cm"/>
      <inkml:brushProperty name="height" value="0.1" units="cm"/>
      <inkml:brushProperty name="color" value="#5B2D90"/>
    </inkml:brush>
  </inkml:definitions>
  <inkml:trace contextRef="#ctx0" brushRef="#br0">5 0 3569,'-1'19'136,"1"1"-32,0-1-224,0 0-80,2 1-160,-1-1-80,1-1 79,-1 1 73,0-4 128,1 1 40,-1-3 24,1 0-16,-1-2-304,1 0 272</inkml:trace>
  <inkml:trace contextRef="#ctx0" brushRef="#br0" timeOffset="1">12 303 2633,'-2'12'328,"0"0"312,0 0-152,0 0-184,0-1-88,1-2-192,1-1-112,-1 0-776,1 1 600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952"/>
    </inkml:context>
    <inkml:brush xml:id="br0">
      <inkml:brushProperty name="width" value="0.1" units="cm"/>
      <inkml:brushProperty name="height" value="0.1" units="cm"/>
      <inkml:brushProperty name="color" value="#5B2D90"/>
    </inkml:brush>
  </inkml:definitions>
  <inkml:trace contextRef="#ctx0" brushRef="#br0">5 0 5249,'-3'10'136,"2"-3"-240,1-1-496,0 0-128,0-1-144,1 1 79,1 0 185,-1-1-40,2 0 360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2.099"/>
    </inkml:context>
    <inkml:brush xml:id="br0">
      <inkml:brushProperty name="width" value="0.1" units="cm"/>
      <inkml:brushProperty name="height" value="0.1" units="cm"/>
      <inkml:brushProperty name="color" value="#5B2D90"/>
    </inkml:brush>
  </inkml:definitions>
  <inkml:trace contextRef="#ctx0" brushRef="#br0">3 1 3761,'-2'4'200,"2"3"216,0 3-416,1 0 8,0 1 8,2-1 0,0 1-40,1 0 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812"/>
    </inkml:context>
    <inkml:brush xml:id="br0">
      <inkml:brushProperty name="width" value="0.1" units="cm"/>
      <inkml:brushProperty name="height" value="0.1" units="cm"/>
      <inkml:brushProperty name="color" value="#00A0D7"/>
    </inkml:brush>
  </inkml:definitions>
  <inkml:trace contextRef="#ctx0" brushRef="#br0">1 1 872,'16'3'48,"7"0"40,4 0-8,3 1 88,3 1 48,1 3 72,-2 1 48,-2 3 1,-2 1-41,-3-2-96,-1 0-72,-6-1-168,-2-2-624,-4 0 447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5.643"/>
    </inkml:context>
    <inkml:brush xml:id="br0">
      <inkml:brushProperty name="width" value="0.1" units="cm"/>
      <inkml:brushProperty name="height" value="0.1" units="cm"/>
      <inkml:brushProperty name="color" value="#5B2D90"/>
    </inkml:brush>
  </inkml:definitions>
  <inkml:trace contextRef="#ctx0" brushRef="#br0">14 0 6201,'-8'6'200,"5"3"16,1 2-208,1 0 0,1 0 8,0-1-8,1-1-208,0-3-256,1 1-872,1-1 752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023"/>
    </inkml:context>
    <inkml:brush xml:id="br0">
      <inkml:brushProperty name="width" value="0.1" units="cm"/>
      <inkml:brushProperty name="height" value="0.1" units="cm"/>
      <inkml:brushProperty name="color" value="#5B2D90"/>
    </inkml:brush>
  </inkml:definitions>
  <inkml:trace contextRef="#ctx0" brushRef="#br0">22 1 1608,'0'14'256,"0"0"249,0-1-257,0 0-144,0-2-16,0-1-8,1-2-8,2-1-72,0 2-504,3 0 343</inkml:trace>
  <inkml:trace contextRef="#ctx0" brushRef="#br0" timeOffset="1">31 295 3449,'-5'15'296,"0"3"128,1-3-136,0 0-264,1 0-24,0-3 0,1 0-24,1-2-224,-1-3-256,1 1 280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402"/>
    </inkml:context>
    <inkml:brush xml:id="br0">
      <inkml:brushProperty name="width" value="0.1" units="cm"/>
      <inkml:brushProperty name="height" value="0.1" units="cm"/>
      <inkml:brushProperty name="color" value="#5B2D90"/>
    </inkml:brush>
  </inkml:definitions>
  <inkml:trace contextRef="#ctx0" brushRef="#br0">8 1 3169,'-1'13'328,"-1"0"312,1 2-64,-1 0-64,1 0-96,0 1-104,1 0-256,0-1-32,1 1-24,0 0-40,2 0-488,-1 2-392,1 2 488</inkml:trace>
  <inkml:trace contextRef="#ctx0" brushRef="#br0" timeOffset="1">46 457 1544,'1'15'176,"1"1"272,0 1-512,1-1-232,1-1-144,-1-2 8,0-2 120,0-2 192,-1-1 128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751"/>
    </inkml:context>
    <inkml:brush xml:id="br0">
      <inkml:brushProperty name="width" value="0.1" units="cm"/>
      <inkml:brushProperty name="height" value="0.1" units="cm"/>
      <inkml:brushProperty name="color" value="#5B2D90"/>
    </inkml:brush>
  </inkml:definitions>
  <inkml:trace contextRef="#ctx0" brushRef="#br0">31 0 6105,'0'18'352,"-2"-6"152,1 0-1712,1 0-272,0-2-184,0-1 975</inkml:trace>
  <inkml:trace contextRef="#ctx0" brushRef="#br0" timeOffset="1">11 351 10562,'-7'11'-192,"4"4"-1064,3-1-16,0-1-9,1-1 233,-1-3 608,0 0 232,-1-3-368,1-1-624,0 1 656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102"/>
    </inkml:context>
    <inkml:brush xml:id="br0">
      <inkml:brushProperty name="width" value="0.1" units="cm"/>
      <inkml:brushProperty name="height" value="0.1" units="cm"/>
      <inkml:brushProperty name="color" value="#5B2D90"/>
    </inkml:brush>
  </inkml:definitions>
  <inkml:trace contextRef="#ctx0" brushRef="#br0">16 1 6433,'-2'18'833,"-3"-5"1231,1 1-1864,3 2-248,0-1-64,0 0-40,0 1 8,0 0-112,1 1-120,2 1-440,-1 0-297,1 4-887,1 1 1072</inkml:trace>
  <inkml:trace contextRef="#ctx0" brushRef="#br0" timeOffset="1">15 370 3273,'-1'17'872,"1"-1"984,-1 1-383,1 0-513,1 0-272,0-1-456,2 1-152,0-1-368,0-1-240,1-2-576,1-1-545,-1-1 929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446"/>
    </inkml:context>
    <inkml:brush xml:id="br0">
      <inkml:brushProperty name="width" value="0.1" units="cm"/>
      <inkml:brushProperty name="height" value="0.1" units="cm"/>
      <inkml:brushProperty name="color" value="#5B2D90"/>
    </inkml:brush>
  </inkml:definitions>
  <inkml:trace contextRef="#ctx0" brushRef="#br0">9 1 12099,'-4'17'112,"0"-4"-544,3 0-305,2-1-103,1-4-40,-2-1 192,1-2-56,0-1-441,0 1-215,0 1-496,-1-1 823</inkml:trace>
  <inkml:trace contextRef="#ctx0" brushRef="#br0" timeOffset="1">9 163 4465,'-2'9'640,"1"0"512,0 2-207,0 0-273,0 0-104,-1 1-176,1-1-96,1-1-224,0 0-64,1-3-208,2-1-272,1-2-800,1-1-729,0-2 1065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15.956"/>
    </inkml:context>
    <inkml:brush xml:id="br0">
      <inkml:brushProperty name="width" value="0.1" units="cm"/>
      <inkml:brushProperty name="height" value="0.1" units="cm"/>
      <inkml:brushProperty name="color" value="#5B2D90"/>
    </inkml:brush>
  </inkml:definitions>
  <inkml:trace contextRef="#ctx0" brushRef="#br0">1 89 2897,'22'-2'1262,"-1"0"0,1-1 0,24-8 1,-20 5 46,45-4 1,202-2-847,57-4-529,-279 12 62,325-18 71,-281 21-39,184 23 0,-273-22-156,-3 0-62,0 1 1,-1-1 0,1 0 0,0 1-1,-1-1 1,1 1 0,-1 0-1,1 0 1,-1 0 0,1 0 0,-1 0-1,0 0 1,0 1 0,4 2 0,-5 0-563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25.283"/>
    </inkml:context>
    <inkml:brush xml:id="br0">
      <inkml:brushProperty name="width" value="0.1" units="cm"/>
      <inkml:brushProperty name="height" value="0.1" units="cm"/>
      <inkml:brushProperty name="color" value="#5B2D90"/>
    </inkml:brush>
  </inkml:definitions>
  <inkml:trace contextRef="#ctx0" brushRef="#br0">18 0 1816,'-12'4'5689,"17"5"-4332,19 6-1553,-10-8 432,0 0 1,0 1-1,-1 1 1,20 16-1,-24-17-99,0-1-1,1 0 0,0 0 1,0-1-1,1 0 1,0-1-1,0 0 0,21 6 1,-31-11-128,1 0 1,-1 0 0,1 0-1,-1 0 1,1 1-1,-1-1 1,1 0 0,-1 1-1,1-1 1,-1 1-1,1 0 1,-1-1 0,0 1-1,1 0 1,-1 0-1,0 0 1,0-1 0,0 1-1,0 1 1,0-1-1,0 0 1,0 0 0,0 0-1,0 0 1,0 1-1,0-1 1,-1 1 0,1-1-1,-1 0 1,1 1-1,-1-1 1,1 1 0,-1-1-1,0 1 1,0-1-1,0 1 1,0-1 0,0 1-1,0-1 1,0 1-1,0-1 1,0 1 0,-1-1-1,0 3 1,-31 4 171,16-5-147,-6 8-26,-1 1 1,1 1 0,1 1-1,1 0 1,0 2 0,0 0 0,2 2-1,-22 25 1,26-21-3958,11-13 2354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21.913"/>
    </inkml:context>
    <inkml:brush xml:id="br0">
      <inkml:brushProperty name="width" value="0.1" units="cm"/>
      <inkml:brushProperty name="height" value="0.1" units="cm"/>
      <inkml:brushProperty name="color" value="#008C3A"/>
    </inkml:brush>
  </inkml:definitions>
  <inkml:trace contextRef="#ctx0" brushRef="#br0">1 905 984,'5'-7'517,"0"1"0,0-1 0,-1 0 0,0 0-1,0 0 1,0-1 0,-1 0 0,0 1 0,0-1 0,2-14 0,1-14-234,2-41 1,-4 37 151,-1 7-336,31-212 221,-17 114-264,-14 96-7,1 0 0,1 0 0,2 1 0,2 0 1,13-36-1,-22 70-44,0-1 1,0 1-1,0 0 1,0 0 0,0 0-1,0 0 1,0-1-1,0 1 1,0 0-1,1 0 1,-1 0-1,0 0 1,0-1-1,0 1 1,0 0 0,0 0-1,0 0 1,0 0-1,0-1 1,0 1-1,0 0 1,1 0-1,-1 0 1,0 0-1,0 0 1,0 0 0,0 0-1,0-1 1,1 1-1,-1 0 1,0 0-1,0 0 1,0 0-1,0 0 1,1 0-1,-1 0 1,0 0 0,0 0-1,0 0 1,1 0-1,-1 0 1,0 0-1,0 0 1,0 0-1,0 0 1,1 0-1,-1 0 1,0 0 0,0 0-1,0 0 1,0 0-1,1 1 1,-1-1-1,0 0 1,0 0-1,0 0 1,6 15 29,0 19-74,-7 88 51,-1-75 324,8 82 0,-5-120-291,1 1 0,0-1 0,0 0 0,1 0 1,0 0-1,5 9 0,-8-17-39,1 1 1,0-1-1,0 0 0,0 1 1,0-1-1,0 0 0,0 1 1,0-1-1,0 0 0,0 0 1,1 0-1,-1 0 1,0 0-1,1 0 0,-1 0 1,1-1-1,-1 1 0,1-1 1,-1 1-1,1-1 0,-1 1 1,1-1-1,0 0 1,-1 1-1,1-1 0,-1 0 1,1 0-1,0-1 0,-1 1 1,1 0-1,0 0 0,-1-1 1,1 1-1,-1-1 1,1 1-1,-1-1 0,1 0 1,-1 1-1,1-1 0,-1 0 1,0 0-1,2-1 0,6-4 13,0 0 0,0 0 0,-1-1 0,0 1 0,0-2 0,0 1 0,-1-1 0,0-1 0,-1 1 0,0-1 0,0 0-1,-1-1 1,0 1 0,-1-1 0,0 0 0,0 0 0,-1 0 0,0-1 0,-1 1 0,0-1 0,0-19 0,-1 6-2,-2 11-25,1 0 1,1-1-1,1 1 1,4-19 0,-6 32 3,0 0 0,0 0 1,0 0-1,0 0 1,0 0-1,0 0 0,0 0 1,0 0-1,0 0 1,0 1-1,0-1 0,0 0 1,0 0-1,1 0 1,-1 0-1,0 0 0,0 0 1,0 0-1,0 0 1,0 0-1,0 0 0,0 0 1,0 0-1,0 0 1,0 0-1,0 0 1,1 0-1,-1 0 0,0 0 1,0 0-1,0 0 1,0 0-1,0 0 0,0 0 1,0 0-1,0 0 1,0 0-1,0 0 0,0 0 1,1 0-1,-1 0 1,0 0-1,0 0 0,0 0 1,0 0-1,0 0 1,0 0-1,0-1 0,0 1 1,0 0-1,0 0 1,0 0-1,0 0 1,0 0-1,0 0 0,0 0 1,0 0-1,0 0 1,0 0-1,1 0 0,-1-1 1,0 1-1,0 0 1,0 0-1,3 12-69,2 15 65,-7 115 227,0-11 0,20 181 0,48 297 345,1-29-426,-59-494-84,-7-63-33,0 0 0,2 0 1,0 0-1,2 0 0,0-1 0,2 1 1,17 40-1,-23-61-7,0 1-1,0-1 1,1 1 0,-1-1-1,1 0 1,-1 1 0,1-1 0,0 0-1,-1 0 1,1 0 0,0-1 0,0 1-1,1 0 1,-1-1 0,0 1-1,1-1 1,-1 0 0,0 0 0,1 0-1,-1 0 1,1 0 0,0 0 0,-1-1-1,1 1 1,0-1 0,-1 0-1,1 0 1,0 0 0,0 0 0,-1 0-1,1-1 1,0 1 0,-1-1 0,6-1-1,-3-1-10,-1 0 1,1 0-1,-1 0 0,1-1 0,-1 0 0,0 0 0,-1 0 0,1 0 0,-1 0 0,1-1 1,-1 1-1,-1-1 0,1 0 0,-1 0 0,0 0 0,3-8 0,7-31 21,-1-2 0,9-86 0,-9-95 95,-10 146-38,3 1 0,28-146 0,-31 219-80,2 0 0,-1 1-1,1-1 1,0 0 0,1 1 0,-1 0 0,1 0 0,0 0 0,1 0 0,9-9 0,-13 14 1,0 0 0,0 0 0,1 0 0,-1 0 0,1 0 0,-1 0 0,0 1 0,1-1 0,0 0 1,-1 1-1,1-1 0,-1 1 0,1-1 0,0 1 0,-1 0 0,1 0 0,-1 0 0,1 0 0,0 0 0,1 0 0,0 1 5,-1 0 0,0 1 0,0-1 0,0 0-1,0 1 1,0-1 0,0 1 0,-1-1 0,1 1-1,0 0 1,-1 0 0,1 0 0,-1 0-1,0 0 1,0 0 0,0 0 0,0 0 0,1 4-1,12 30 66,-3 0-1,12 56 0,-3-5 11,-4-19-21,-9-37 37,14 42 0,52 133-24,-58-162-57,12 67 0,-20-77-24,1 1 0,2-1 1,24 54-1,-34-86-2,1 0 0,0-1 1,-1 1-1,1 0 0,0-1 1,0 1-1,0-1 0,0 1 1,0-1-1,0 1 0,1-1 0,-1 0 1,0 0-1,1 0 0,-1 0 1,1 0-1,-1 0 0,1 0 0,0 0 1,-1 0-1,1-1 0,0 1 1,0-1-1,-1 1 0,1-1 1,0 0-1,0 1 0,0-1 0,-1 0 1,5-1-1,0-1-23,0 0 0,1-1 1,-1 0-1,0 0 0,-1 0 0,1-1 0,5-5 1,-7 6 25,1 0 1,-1 0-1,0 0 1,1 0-1,0 0 1,0 1 0,0 0-1,0 0 1,0 0-1,9-1 1,-13 3 3,0 1 0,0-1-1,0 1 1,0-1 0,0 1 0,0 0 0,0-1 0,0 1 0,0 0 0,0 0 0,0 0 0,0 0-1,0 0 1,-1-1 0,1 1 0,0 1 0,-1-1 0,1 0 0,-1 0 0,1 0 0,-1 0 0,1 0-1,-1 0 1,0 1 0,0-1 0,0 0 0,1 0 0,-1 2 0,3 41 78,-3-39-75,23 312 104,-14-253-117,3-1-1,2 0 1,45 119 0,-58-178-8,1 0 0,-1-1-1,1 1 1,0-1 0,0 1 0,0-1 0,0 0 0,1 0 0,-1 0-1,1 0 1,0 0 0,0 0 0,0-1 0,0 0 0,0 1 0,1-1 0,-1 0-1,5 1 1,-5-2-4,1-1 0,-1 0 0,0 0 0,1 0 0,-1 0 0,1 0 0,-1-1 0,0 0 0,1 1-1,-1-1 1,0 0 0,0-1 0,0 1 0,0-1 0,0 1 0,0-1 0,0 0 0,0 0 0,0 0 0,3-4 0,4-4 24,-1 1 1,-1-1-1,1-1 1,-2 1-1,1-1 1,-1-1-1,-1 1 1,0-1-1,-1 0 1,0 0-1,4-22 1,3-17 6,9-85 0,-13 67-11,3-31 19,-8 60-2,2 0 1,18-71 0,-22 107-13,0 0 0,1 0 0,-1 0 0,1 1 0,0-1 0,0 1 0,1-1 0,-1 1 0,1 0 0,0 0 0,-1 0 1,5-4-1,-6 7-1,0-1 1,0 1-1,0-1 1,-1 1-1,1-1 1,0 1-1,0 0 1,0 0-1,0-1 0,0 1 1,0 0-1,0 0 1,0 0-1,0 0 1,0 0-1,0 0 1,0 0-1,0 0 1,0 0-1,0 1 1,0-1-1,1 1 1,0 0-1,-1 0 1,1 1-1,0-1 1,-1 0-1,0 1 1,1-1-1,-1 1 1,0-1-1,0 1 1,0-1-1,0 1 1,0 0-1,1 2 1,10 29 17,-1 0 0,-1 0 1,9 66-1,-17-85-10,9 84 45,-7-55-14,10 50-1,-11-81-35,0-1-1,0 0 0,1 0 0,0 0 0,1 0 0,1-1 1,-1 0-1,2 0 0,8 11 0,-10-16-5,1 0 0,-1 0 0,1 0 0,1-1 0,-1 0 0,0 0 0,1-1 0,0 0 0,0 0 0,0-1 0,0 1 0,0-2 0,1 1 0,-1-1 0,0 0 0,1 0 0,-1-1 0,1 0 0,-1 0 0,1-1 0,-1 0 0,1-1 0,-1 1 1,0-1-1,0-1 0,0 1 0,0-1 0,0 0 0,7-6 0,-12 8 8,0-1 1,1 1-1,-1 0 0,0 0 1,0-1-1,1 1 1,-1 1-1,1-1 1,-1 0-1,1 1 0,-1-1 1,1 1-1,-1 0 1,1 0-1,-1 0 1,1 0-1,-1 0 1,1 0-1,-1 1 0,1-1 1,-1 1-1,1 0 1,-1 0-1,4 1 1,-3 1 2,-1-1 1,0 1-1,1 0 1,-1 0-1,0 0 0,0 1 1,0-1-1,-1 0 1,1 1-1,-1-1 1,0 1-1,0-1 1,0 1-1,0 0 1,-1-1-1,1 6 1,4 39 19,-3-27 20,0 0 1,1 0-1,1 0 1,1 0-1,11 28 1,-13-44-40,0 1 0,0 0 0,1-1 0,-1 0 0,1 1 0,0-2 0,1 1 1,-1 0-1,1-1 0,0 0 0,0 0 0,1 0 0,-1-1 0,1 0 0,-1 0 0,1 0 0,0 0 0,0-1 0,0 0 1,1-1-1,-1 1 0,11 0 0,53 0 18,-54-2-18,-1 0 0,0 0 0,0 2 0,16 3 0,-6 1 9,2 1-11,46 5 0,-58-8-3,1 0 1,-1 2 0,0 0-1,0 0 1,-1 1-1,23 15 1,-35-20-5,7 4 5,-1 0 1,0 1-1,-1 0 1,1 0-1,-1 1 1,-1 0-1,0 0 1,0 0-1,9 18 1,4 12 29,14 41 1,-24-58-33,4 14 12,-4-9-16,1-1 0,17 30 1,-23-49-8,0 0 1,0 0 0,0-1-1,0 1 1,1-1 0,0 0 0,0 0-1,1 0 1,-1-1 0,1 0 0,0 0-1,0-1 1,11 6 0,-15-9 3,1 0 0,-1 1 0,1-1 0,0 0 0,-1 0 0,1 0 0,0 0-1,-1-1 1,1 1 0,-1-1 0,1 0 0,-1 1 0,1-1 0,-1 0 0,0-1 0,1 1 0,-1 0 0,0-1 0,0 1 0,0-1 0,0 0 0,3-2 0,43-50-52,-39 43 31,2-5 20,0 0-1,-1 0 0,9-23 1,19-29 17,-37 66-11,0 1 0,0-1 0,0 1 0,0 0-1,0 0 1,1-1 0,-1 1 0,0 0 0,1 0 0,-1 0 0,1 0 0,-1 1 0,1-1 0,0 0 0,-1 1 0,1-1 0,0 1 0,-1-1-1,1 1 1,0 0 0,-1 0 0,1 0 0,2 0 0,1 1 4,-1-1-1,1 1 1,-1 1-1,0-1 1,0 1-1,0 0 1,0 0-1,0 0 0,4 3 1,5 4 7,-1 1 0,0 0 0,-1 0 1,14 18-1,37 36 54,-43-46-16,-1 1-1,23 30 1,-31-36-31,1 0 1,1-1-1,0 0 1,0-1 0,1-1-1,1 0 1,0-1 0,0 0-1,1-1 1,0-1-1,0 0 1,0-1 0,28 7-1,-20-11-31,1-1 0,0 0 0,0-2-1,0-1 1,45-10 0,-36 6 19,58-3 0,-78 9 2,-1 1 0,1 0 0,-1 0 0,0 1 0,0 1 1,0 0-1,0 1 0,16 7 0,-9-1 81,-1 1-1,0 1 1,-1 1-1,30 29 1,-27-24 38,0-1-1,34 22 1,5 2-270,-37-25 242,0-1 1,1-1-1,28 13 1,-45-24-258,0-1 0,0 0 0,0 0 0,1 0 0,-1 0-1,1-1 1,-1-1 0,1 1 0,0-1 0,-1 0 0,1 0 0,0-1 0,-1 0 0,1 0 0,-1 0 0,1-1 0,9-4 0,-2-2-1520,-1-5 705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33.932"/>
    </inkml:context>
    <inkml:brush xml:id="br0">
      <inkml:brushProperty name="width" value="0.1" units="cm"/>
      <inkml:brushProperty name="height" value="0.1" units="cm"/>
      <inkml:brushProperty name="color" value="#F6630D"/>
    </inkml:brush>
  </inkml:definitions>
  <inkml:trace contextRef="#ctx0" brushRef="#br0">0 2089 1000,'1'-14'983,"1"0"1,1 0-1,0 0 0,1 0 0,1 1 0,6-14 0,-4 8-330,0 0 0,4-24 0,-4-15 201,0-111 0,-1-9 25,24-107 8,81-609-352,-103 848-569,23-74 0,-26 105 10,1-1-1,1 1 0,0 1 0,1-1 0,1 1 0,0 1 1,1 0-1,15-17 0,-25 30 14,0 0-1,0-1 1,0 1 0,1 0-1,-1 0 1,0 0 0,0-1-1,0 1 1,0 0 0,1 0-1,-1 0 1,0 0 0,0 0-1,0 0 1,1-1 0,-1 1-1,0 0 1,0 0 0,1 0-1,-1 0 1,0 0 0,0 0-1,1 0 1,-1 0-1,0 0 1,0 0 0,0 0-1,1 0 1,-1 0 0,0 0-1,0 0 1,1 0 0,-1 0-1,0 1 1,0-1 0,0 0-1,1 0 1,-1 0 0,0 0-1,0 0 1,0 0 0,1 1-1,-1-1 1,0 0 0,5 15-169,-3 24 160,-2-35-8,0 64-29,-1-19 41,7 59 0,-4-95 18,0 0 0,0 0 0,2 0 1,-1 0-1,2 0 0,0 0 0,0-1 0,1 0 0,9 14 0,-13-24-5,-1 1-1,1-1 0,-1 0 1,1 0-1,0 1 0,0-1 1,0 0-1,0-1 0,0 1 1,0 0-1,0 0 0,1-1 1,-1 0-1,1 1 0,-1-1 1,1 0-1,-1 0 0,1 0 1,0-1-1,0 1 0,-1-1 1,1 1-1,3-1 0,-3-1 2,0 0 0,0 0 0,0 0 0,1-1 0,-2 1 0,1-1 0,0 0-1,0 0 1,0 0 0,-1 0 0,1 0 0,-1-1 0,0 1 0,0-1 0,0 0 0,0 1 0,0-1-1,2-4 1,4-9 16,0 0 0,-2-1-1,1 1 1,-2-1 0,0-1-1,2-17 1,17-55-14,-24 89-3,0 1 0,0-1-1,0 1 1,0-1 0,0 1-1,0 0 1,0-1 0,0 1-1,0-1 1,0 1 0,0 0-1,0-1 1,1 1 0,-1 0-1,0-1 1,0 1 0,0 0-1,1-1 1,-1 1-1,0 0 1,0-1 0,1 1-1,-1 0 1,0 0 0,1-1-1,-1 1 1,0 0 0,1 0-1,-1 0 1,1-1 0,-1 1-1,0 0 1,1 0 0,-1 0-1,1 0 1,-1 0 0,0 0-1,1 0 1,6 16-72,-2 26 2,-5 453-45,-1-10 237,9-394-97,25 114-1,1 7 69,-24-87-28,10 65-1,-11-136-33,2 0-1,2-1 1,24 61 0,-37-112-25,1-1 0,-1 0 0,1 1 0,-1-1 0,1 1 0,-1-1 0,1 0 0,-1 0 0,1 1 0,0-1 0,0 0 0,0 0 0,0 0 0,0 0 0,0 0 0,0 0 1,0 0-1,0 0 0,1 0 0,-1 0 0,0-1 0,0 1 0,1 0 0,-1-1 0,3 1 0,-3-1 8,1-1 0,-1 0 1,1 1-1,-1-1 0,1 0 0,-1 0 0,0 0 1,0 0-1,1 0 0,-1 0 0,0 0 0,0-1 1,0 1-1,0 0 0,0-1 0,0 1 0,-1-1 1,2-1-1,4-12 32,0 1-1,0-1 1,4-21 0,46-229-23,26-110 65,-81 372-91,0-5 30,1 0 0,0 0 0,0 0 0,1 0 0,0 0 0,0 1 0,1-1 0,0 1 0,0 0 0,0 0 0,1 0-1,0 1 1,1 0 0,8-8 0,-13 13-19,0 1-1,0 0 0,0-1 0,0 1 1,1 0-1,-1 0 0,0 0 1,0 0-1,0 0 0,1 0 0,-1 0 1,0 0-1,0 0 0,0 0 1,1 1-1,-1-1 0,0 1 0,0-1 1,0 1-1,0-1 0,0 1 1,0-1-1,0 1 0,0 0 0,0 0 1,0 0-1,0-1 0,-1 1 1,1 0-1,0 0 0,0 0 0,-1 0 1,1 0-1,0 2 0,20 38 149,62 266 32,-69-244-176,8 82 0,-15-87-3,28 114 1,-33-166-9,0 0-1,0 0 1,0 0-1,1 0 1,0-1 0,0 1-1,1-1 1,-1 1-1,1-1 1,0 0 0,0-1-1,1 1 1,0-1-1,0 0 1,0 0-1,0 0 1,0-1 0,1 1-1,0-1 1,-1-1-1,1 1 1,0-1 0,0 0-1,1 0 1,-1-1-1,0 0 1,0 0 0,1 0-1,-1-1 1,1 0-1,-1 0 1,0-1-1,1 0 1,-1 0 0,0 0-1,1-1 1,-1 0-1,0 0 1,0 0 0,-1-1-1,1 0 1,0 0-1,-1-1 1,0 1 0,0-1-1,7-7 1,-11 11 4,-1-1 1,0 1-1,1 0 1,-1-1-1,0 1 0,1 0 1,-1-1-1,0 1 1,1 0-1,-1-1 1,1 1-1,-1 0 1,0 0-1,1 0 1,-1-1-1,1 1 0,-1 0 1,1 0-1,-1 0 1,1 0-1,-1 0 1,1 0-1,-1 0 1,1 0-1,-1 0 1,1 0-1,-1 0 1,1 0-1,-1 0 0,1 0 1,-1 1-1,0-1 1,1 0-1,-1 0 1,1 0-1,-1 1 1,1-1-1,10 22 85,-3 26-3,13 175-44,60 262 0,-80-482-46,-1 0 0,1 0 0,0 0 0,0-1 0,0 1-1,0 0 1,0 0 0,1-1 0,-1 1 0,1-1 0,0 1 0,0-1 0,0 0 0,0 1 0,0-1 0,0 0 0,0 0 0,1-1 0,-1 1 0,1 0 0,-1-1 0,1 0 0,0 1 0,0-1-1,0 0 1,-1-1 0,4 2 0,-2-2-10,0 0 0,0 0 0,0 0 0,-1-1 0,1 1 0,0-1-1,-1 0 1,1 0 0,0-1 0,-1 1 0,1-1 0,-1 1 0,0-1 0,0 0-1,1 0 1,-1 0 0,-1-1 0,1 1 0,0-1 0,0 0 0,3-4 0,2-5 18,-1 1 1,0-1-1,-1-1 1,0 1 0,-1-1-1,6-19 1,17-88 175,-21 84-162,18-148-20,-11 55 1,-10 108-54,0 0 1,11-28-1,-13 42 34,1 0 0,0 0 0,0 0-1,0 1 1,1-1 0,0 1 0,0 0-1,1 0 1,0 0 0,8-7 0,-13 13 0,1-1 0,-1 1 1,1 0-1,-1 0 1,0-1-1,1 1 0,-1 0 1,1 0-1,-1 0 1,1 0-1,-1 0 0,1 0 1,-1-1-1,0 1 0,1 0 1,-1 0-1,1 0 1,-1 1-1,1-1 0,-1 0 1,1 0-1,-1 0 1,1 0-1,-1 0 0,0 0 1,1 1-1,-1-1 1,1 0-1,-1 0 0,0 1 1,1-1-1,-1 1 1,13 17-200,3 29 312,-14-40-142,64 197-553,-46-120 653,-16-60-29,1-1 0,1 1 1,1-1-1,1-1 0,2 1 1,0-1-1,19 30 0,-24-46-2,1-1 0,0 1-1,0-1 1,1 0-1,0-1 1,0 1-1,0-1 1,0-1 0,0 1-1,1-1 1,13 3-1,12 3-30,45 6 0,-66-14 6,0 0 0,0-1 0,0-1 1,17-2-1,-18 1 16,-1 1 1,0 0 0,1 1-1,-1 0 1,15 2 0,-21-1-2,0 0 0,-1 0 0,0 0 0,1 0 0,-1 1 0,0 0 0,1 0 0,-1 0 0,0 0 0,0 0 0,-1 0 0,1 1 0,0 0 0,-1-1 0,1 1 0,-1 0 0,0 0 0,0 0 0,2 6 0,17 34 95,-15-29-25,1 0-1,0 0 0,14 19 0,-17-28-75,1 0 0,-1-1 0,1 1 0,-1-1-1,1 0 1,1-1 0,-1 1 0,0-1 0,1 0-1,-1-1 1,1 1 0,9 2 0,11 3 1,3 1-13,1-1 0,49 8 0,-68-15 2,5 0 9,0 0 0,-1 2 0,1 0 0,-1 1 0,20 7 0,-30-8 8,0-1-1,-1 1 0,1 0 0,-1 0 0,0 0 0,0 1 0,0-1 0,0 1 0,-1 0 0,1 0 1,-1 1-1,0-1 0,0 1 0,-1-1 0,1 1 0,-1 0 0,0 0 0,0 0 0,1 10 0,12 44 15,37 134-1,-41-158-67,2-2 0,2 1 0,26 45 0,-39-77 17,-1 0 0,0 0 0,1 0 0,-1 0 0,1 0 0,0 0 0,0 0 0,-1-1 0,1 1 0,0-1 0,0 0 0,1 1 0,-1-1 0,0 0-1,0 0 1,1 0 0,-1 0 0,0-1 0,1 1 0,4 0 0,-3-1 12,1 0 1,-1-1-1,1 1 0,-1-1 0,1 0 0,-1-1 1,1 1-1,-1-1 0,0 1 0,7-5 0,7-5 18,-1-1-1,0 0 0,29-28 1,-37 29 12,1 0 1,-1 0-1,-1-1 1,12-22-1,-13 21 6,1 1 0,0-1 1,20-21-1,-27 34-15,0-1 0,0 1 0,0-1 0,0 1 0,0 0 0,0 0 0,0-1 1,0 1-1,0 0 0,0 0 0,0 0 0,0 0 0,0 0 0,0 0 0,0 0 0,0 0 1,0 1-1,0-1 0,0 0 0,0 1 0,0-1 0,0 0 0,0 1 0,0 0 1,0-1-1,-1 1 0,1-1 0,0 1 0,0 0 0,-1-1 0,1 1 0,0 0 0,-1 0 1,1 0-1,0 1 0,31 39 72,-26-32-59,35 40 218,82 75 1,-122-122-236,23 20-38,-5-2-208,1-2 0,0 0-1,1-2 1,40 25 0,-55-38 152,1 0 0,0 0 0,1 0 0,-1-1 0,0 0 0,1 0 0,-1-1-1,1 0 1,-1 0 0,1-1 0,0 0 0,-1 0 0,1-1 0,0 0 0,-1 0 0,1-1 0,-1 0 0,0 0 0,0-1 0,0 0 0,9-4 0,2-4-2281,1-2 870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10.348"/>
    </inkml:context>
    <inkml:brush xml:id="br0">
      <inkml:brushProperty name="width" value="0.1" units="cm"/>
      <inkml:brushProperty name="height" value="0.1" units="cm"/>
      <inkml:brushProperty name="color" value="#00A0D7"/>
    </inkml:brush>
  </inkml:definitions>
  <inkml:trace contextRef="#ctx0" brushRef="#br0">320 45 1608,'-6'-4'324,"0"0"0,0 1-1,0 0 1,-1 0-1,1 0 1,-1 0 0,0 1-1,1 0 1,-9 0-1,-67-8 1378,62 8-1275,4 0-12,1 1 0,-1 0 0,0 1 1,0 1-1,1 0 0,-22 6 0,36-7-403,1 0-1,-1 0 1,0 0-1,0 0 1,1 1 0,-1-1-1,1 0 1,-1 0-1,0 1 1,1-1 0,-1 1-1,0-1 1,1 1-1,-1-1 1,1 0-1,-1 1 1,1 0 0,0-1-1,-1 1 1,1-1-1,-1 1 1,1 0-1,0-1 1,-1 1 0,1-1-1,0 1 1,0 0-1,0 0 1,0-1 0,-1 1-1,1 0 1,0-1-1,0 1 1,0 0-1,0-1 1,0 1 0,1 0-1,-1 0 1,0-1-1,0 1 1,0 0 0,1-1-1,-1 1 1,0 0-1,1-1 1,-1 1-1,0-1 1,1 1 0,-1-1-1,1 1 1,-1 0-1,1-1 1,-1 0 0,2 2-1,32 28 227,31 9-844,88 40 1,-127-66-495,14 6 80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37.303"/>
    </inkml:context>
    <inkml:brush xml:id="br0">
      <inkml:brushProperty name="width" value="0.1" units="cm"/>
      <inkml:brushProperty name="height" value="0.1" units="cm"/>
      <inkml:brushProperty name="color" value="#5B2D90"/>
    </inkml:brush>
  </inkml:definitions>
  <inkml:trace contextRef="#ctx0" brushRef="#br0">43 1 2168,'-5'0'3974,"5"0"-3909,-7 18 1258,-2 21-854,2 44 743,8 137-1,1-30-461,-7-28-259,-7 876 2900,45-273-2427,-5-491-911,5 107 382,-32-321-420,48 1058-148,-45-898-6,0-7-139,4-99 183,7 200-360,-15-290 261,-2 87 204,-5-38-3430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40.283"/>
    </inkml:context>
    <inkml:brush xml:id="br0">
      <inkml:brushProperty name="width" value="0.1" units="cm"/>
      <inkml:brushProperty name="height" value="0.1" units="cm"/>
      <inkml:brushProperty name="color" value="#5B2D90"/>
    </inkml:brush>
  </inkml:definitions>
  <inkml:trace contextRef="#ctx0" brushRef="#br0">152 38 1560,'0'-2'400,"0"0"1,0 0-1,0 0 0,0 0 0,0 0 0,0 1 0,-1-1 0,1 0 0,-1 0 0,1 0 0,-1 1 1,1-1-1,-1 0 0,0 1 0,0-1 0,-2-2 0,2 4-344,0 0 1,0 0-1,0 0 1,0 0-1,0 0 1,0 0-1,0 1 1,0-1-1,0 0 1,0 1-1,1-1 0,-1 0 1,0 1-1,0 0 1,0-1-1,1 1 1,-1-1-1,0 1 1,0 0-1,1-1 0,-1 1 1,1 0-1,-1 0 1,0 0-1,1-1 1,0 1-1,-1 0 1,1 0-1,-1 0 0,1 0 1,0 0-1,0 1 1,-26 42 70,3 0 0,2 2 0,-28 87 0,59-161 75,22-48 0,-8 23-141,-19 41-71,30-64 603,-33 73-544,0 0-1,-1 0 1,1 0 0,0 0 0,1 0-1,-1 1 1,0-1 0,1 1 0,-1-1-1,1 1 1,0 0 0,0 0 0,0 0-1,0 1 1,0-1 0,0 1 0,0-1 0,1 1-1,5-1 1,-6 2-27,0 1 1,-1-1-1,1 1 0,0 0 1,0-1-1,0 1 0,-1 1 1,1-1-1,0 0 0,-1 1 1,1-1-1,-1 1 0,1 0 1,-1 0-1,0 0 0,0 0 1,0 0-1,0 0 0,2 4 1,34 56 365,-22-35-232,-8-14-313,19 27 493,-5-23-3282,-12-15 1840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33.061"/>
    </inkml:context>
    <inkml:brush xml:id="br0">
      <inkml:brushProperty name="width" value="0.1" units="cm"/>
      <inkml:brushProperty name="height" value="0.1" units="cm"/>
      <inkml:brushProperty name="color" value="#5B2D90"/>
    </inkml:brush>
  </inkml:definitions>
  <inkml:trace contextRef="#ctx0" brushRef="#br0">0 144 1504,'3'-8'8584,"7"-13"-5935,22-49-2691,-30 66-53,-1 0-186,0 0 1,1 1 0,-1-1-1,1 1 1,0-1 0,0 1 0,0 0-1,0 0 1,5-5 0,-3 7-643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0.347"/>
    </inkml:context>
    <inkml:brush xml:id="br0">
      <inkml:brushProperty name="width" value="0.1" units="cm"/>
      <inkml:brushProperty name="height" value="0.1" units="cm"/>
      <inkml:brushProperty name="color" value="#5B2D90"/>
    </inkml:brush>
  </inkml:definitions>
  <inkml:trace contextRef="#ctx0" brushRef="#br0">10 301 1200,'-7'-13'1920,"5"8"-1520,16-6-226,51-26 275,1 2-1,1 3 1,2 3-1,1 3 1,93-22-1,-111 37-553,141-26 1563,-148 31-1393,-15 1 126,0 1 0,0 2 0,34 2 0,5 2-56,-49-2-125,-1 0 0,1 1 1,-1 1-1,0 1 0,22 6 0,-16-4 8,1 0 0,0-2-1,0 0 1,0-2 0,50-4 0,37 2 3,-43 6-1,-1 4 0,85 20 0,-121-20-6,-1 0 1,0 3-1,-1 0 0,0 2 1,-1 2-1,49 32 0,-43-22 37,0-2 0,75 36-1,-81-49-27,-23-9-18,-1 1-1,1-1 1,-1 1-1,1 0 1,-1 1-1,7 4 1,6 5 57,0-2 0,1 0 0,36 13 0,-34-15-746,0 1 0,40 25 0,-51-26 63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5.898"/>
    </inkml:context>
    <inkml:brush xml:id="br0">
      <inkml:brushProperty name="width" value="0.1" units="cm"/>
      <inkml:brushProperty name="height" value="0.1" units="cm"/>
      <inkml:brushProperty name="color" value="#5B2D90"/>
    </inkml:brush>
  </inkml:definitions>
  <inkml:trace contextRef="#ctx0" brushRef="#br0">0 13 2128,'6'-8'3723,"-6"8"-3537,1 0 0,-1-1 0,0 1 0,1 0 0,-1 0 0,1 0 0,-1 0 1,1 0-1,23-3 855,20 7-1216,74 13 1288,-73-12-894,52 13-1,21 6-10,216 15 0,-202-27-212,387 10-29,-129-9 84,-191-10-90,241-26 1,-127 2 81,359-9 205,-590 14-7173,-76 14 5873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4.140"/>
    </inkml:context>
    <inkml:brush xml:id="br0">
      <inkml:brushProperty name="width" value="0.1" units="cm"/>
      <inkml:brushProperty name="height" value="0.1" units="cm"/>
      <inkml:brushProperty name="color" value="#5B2D90"/>
    </inkml:brush>
  </inkml:definitions>
  <inkml:trace contextRef="#ctx0" brushRef="#br0">11 35 1736,'-2'-5'2649,"-6"-18"3836,11 17-4446,11 12-2081,1 4 149,-1 1 1,0 0 0,0 1-1,-2 0 1,1 1 0,-2 1-1,1 0 1,-2 0 0,0 1-1,11 22 1,-4-3-74,-1 1 0,-2 1 0,14 51 0,-7-16 249,3-1 0,2-2 0,66 120 0,-83-168-239,0 0 0,-2 1 0,0 0 0,-1 1 0,4 32 0,10 36 23,-14-63-44,-1 0-1,-2 0 1,1 53 0,1 17 9,8 118 413,-13-148-378,2-14-25,-2 0 1,-3 0 0,-2 0-1,-20 88 1,18-120 31,-1-1 0,-1 0 0,-22 34 0,19-33-1666,0 0-1,-15 40 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8.319"/>
    </inkml:context>
    <inkml:brush xml:id="br0">
      <inkml:brushProperty name="width" value="0.1" units="cm"/>
      <inkml:brushProperty name="height" value="0.1" units="cm"/>
      <inkml:brushProperty name="color" value="#5B2D90"/>
    </inkml:brush>
  </inkml:definitions>
  <inkml:trace contextRef="#ctx0" brushRef="#br0">142 2189 848,'-1'-8'1599,"1"0"-1,-1 0 1,-1 1-1,1-1 1,-4-7-1,-31-69 937,6 16-1601,15 14-610,3 0 0,2-1 0,-5-92-1,9 80-243,0-27-85,4 0 1,5 0-1,3 0 0,30-149 0,-22 184-66,3 2-1,30-73 1,62-106-241,-94 204 289,-5 11-24,-1 0-50,1 0 1,1 1-1,1 0 1,1 1-1,1 0 1,18-20-1,86-92 89,-105 115 13,1 0 1,0 2-1,2 0 0,-1 0 1,2 2-1,0 0 0,0 1 1,1 0-1,0 2 0,1 0 1,26-8-1,-15 11-1613,-29 6 1540,0 0 0,0 0 0,-1 0 0,1 0 0,0 0 0,0 0 0,0 0 0,-1 0 1,1 0-1,0 0 0,0 0 0,-1 1 0,1-1 0,0 0 0,0 1 0,-1-1 0,1 0 0,0 1 1,-1-1-1,1 1 0,-1-1 0,1 1 0,0-1 0,-1 1 0,1-1 0,-1 1 0,1 0 0,-1-1 1,0 1-1,1 0 0,-1-1 0,0 1 0,1 0 0,-1 1 0,0 3-1052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13.700"/>
    </inkml:context>
    <inkml:brush xml:id="br0">
      <inkml:brushProperty name="width" value="0.1" units="cm"/>
      <inkml:brushProperty name="height" value="0.1" units="cm"/>
      <inkml:brushProperty name="color" value="#5B2D90"/>
    </inkml:brush>
  </inkml:definitions>
  <inkml:trace contextRef="#ctx0" brushRef="#br0">6 111 1640,'-1'-1'32,"1"1"0,0 0 0,-1 0-1,1 0 1,0 0 0,0-1 0,-1 1-1,1 0 1,0 0 0,0-1 0,-1 1-1,1 0 1,0 0 0,0-1 0,0 1-1,-1 0 1,1-1 0,0 1 0,0 0-1,0-1 1,0 1 0,0 0 0,0-1-1,0 1 1,0 0 0,0-1 0,0 1-1,0 0 1,0-1 0,0 1 0,0 0-1,0-1 1,0 1 0,0 0 0,0-1-1,0 1 1,0 0 0,0-1 0,1 1-1,-1 0 1,0-1 0,0 1 0,0 0-1,1 0 1,-1-1 0,0 1 0,0 0-1,1 0 1,-1-1 0,26-17 3117,35-10 1324,107-16-3957,-159 42-473,1 0 0,0 2-1,-1-1 1,1 1-1,0 0 1,-1 1 0,13 2-1,-11-1-25,1-1-1,-1 0 0,1-1 1,20-1-1,-28 0-2,0 0-1,1 1 0,-1-1 1,0 1-1,1 1 1,-1-1-1,0 0 1,1 1-1,-1 0 0,0 0 1,0 0-1,1 1 1,-1 0-1,0-1 1,-1 1-1,1 0 0,4 4 1,4 0-4,-6-3-13,0-1 0,0 0 0,0-1-1,0 1 1,1-1 0,-1 0 0,0-1 0,9 0-1,6 1-803,-15 2-593,-3 4 509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7.901"/>
    </inkml:context>
    <inkml:brush xml:id="br0">
      <inkml:brushProperty name="width" value="0.1" units="cm"/>
      <inkml:brushProperty name="height" value="0.1" units="cm"/>
      <inkml:brushProperty name="color" value="#5B2D90"/>
    </inkml:brush>
  </inkml:definitions>
  <inkml:trace contextRef="#ctx0" brushRef="#br0">94 2239 1184,'-2'-11'4647,"-6"-33"-3142,-31-126 1884,31 122-2958,1 0-1,1-61 1,-2-18-103,-7-158-104,15 262-215,1 0 0,1 0-1,9-41 1,-6 43 20,-1 0 0,3-37-1,-6 38 10,2-1 0,0 1 0,8-28-1,65-200 141,-68 224-179,0 0-1,2 0 1,0 1 0,2 0 0,1 1 0,28-38 0,152-204-326,-168 227 196,31-37-1,-9 15-29,-29 34 14,2 2 0,39-39 0,-54 58 104,0 0 0,0 1 0,0 0 0,1 0 0,9-3 1,22-14-192,-31 14 61,14-8-2672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9.475"/>
    </inkml:context>
    <inkml:brush xml:id="br0">
      <inkml:brushProperty name="width" value="0.1" units="cm"/>
      <inkml:brushProperty name="height" value="0.1" units="cm"/>
      <inkml:brushProperty name="color" value="#5B2D90"/>
    </inkml:brush>
  </inkml:definitions>
  <inkml:trace contextRef="#ctx0" brushRef="#br0">38 117 800,'-4'-21'5315,"-15"-33"-2191,16 49-3038,-6-19 928,9 11-3958,-2 16 1966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22.458"/>
    </inkml:context>
    <inkml:brush xml:id="br0">
      <inkml:brushProperty name="width" value="0.1" units="cm"/>
      <inkml:brushProperty name="height" value="0.1" units="cm"/>
      <inkml:brushProperty name="color" value="#5B2D90"/>
    </inkml:brush>
  </inkml:definitions>
  <inkml:trace contextRef="#ctx0" brushRef="#br0">0 1 4249,'49'12'2202,"-17"-3"-1218,5 0-95,-1 1 0,0 2 0,57 28 0,99 64 814,-48-23-1581,-75-43-85,-3 3-1,-1 3 0,100 89 1,148 185 68,-259-255 320,92 139 0,-121-159-423,-1 1 0,-2 1 0,-2 2 0,22 76 0,-37-91-3600,-5-21 2039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3.399"/>
    </inkml:context>
    <inkml:brush xml:id="br0">
      <inkml:brushProperty name="width" value="0.1" units="cm"/>
      <inkml:brushProperty name="height" value="0.1" units="cm"/>
      <inkml:brushProperty name="color" value="#5B2D90"/>
    </inkml:brush>
  </inkml:definitions>
  <inkml:trace contextRef="#ctx0" brushRef="#br0">1941 467 1240,'0'0'94,"0"0"0,0 1 0,-2 6 3005,2-7-3006,0 0 1,-1 0 0,1 0 0,0 0 0,0 0 0,-1 0 0,1 0 0,0 0 0,0 0 0,-1 0-1,1 0 1,-1 0 0,-12-10 2212,-62-69 1280,51 55-2932,-2 1-1,-53-35 1,42 36-315,-2 1 1,-59-22 0,13 6-283,76 32-54,0-1 1,1 1-1,-1-1 1,1-1 0,-8-8-1,9 8 8,1 1-1,-1 0 1,0 0-1,-1 1 1,1 0-1,-1 1 1,-16-8-1,-25-3 136,-1 1 0,0 3 0,-1 2 0,-92-4 1,61 12-52,1 5 1,-106 16 0,-36 27 37,198-38-140,1 1-1,0 1 1,1 1-1,0 1 1,1 1-1,0 1 1,-27 25-1,7-7-11,0-5-151,-25 18 502,63-43-628,-1 1 0,1 0-1,0 1 1,0-1 0,0 1-1,1-1 1,0 1-1,0 0 1,0 0 0,-3 8-1,3-3-1228,2-1 587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42.601"/>
    </inkml:context>
    <inkml:brush xml:id="br0">
      <inkml:brushProperty name="width" value="0.1" units="cm"/>
      <inkml:brushProperty name="height" value="0.1" units="cm"/>
      <inkml:brushProperty name="color" value="#5B2D90"/>
    </inkml:brush>
  </inkml:definitions>
  <inkml:trace contextRef="#ctx0" brushRef="#br0">22 256 1664,'-8'-6'4115,"-6"-9"-55,14 14-4028,0 0-1,0 1 1,0-1-1,1 0 0,-1 0 1,0 1-1,0-1 1,0 0-1,1 1 1,-1-1-1,0 0 1,1 1-1,-1-1 1,0 0-1,1 1 0,-1-1 1,1 1-1,-1-1 1,1 1-1,-1-1 1,1 1-1,0-1 1,-1 1-1,1-1 0,0 1 1,-1 0-1,1-1 1,0 1-1,-1 0 1,1 0-1,0 0 1,1-1-1,66-10 2005,-38 0-1519,44-11-1,-49 17-322,0-3 0,-1 0 0,36-17 0,-53 22-168,0 1 1,0 0 0,-1 0 0,2 1-1,-1 0 1,0 0 0,0 0-1,12 1 1,-11 0-15,0 0 0,0 0 0,0-1 0,0 0 0,0-1 0,0 0 0,9-3 0,4-3 26,0 0 1,28-5 0,-28 7-19,-11 3 1,1-1 1,-1-1 0,19-10-1,-19 9-8,1 0 0,-1 1-1,18-6 1,12-2-2295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7.917"/>
    </inkml:context>
    <inkml:brush xml:id="br0">
      <inkml:brushProperty name="width" value="0.1" units="cm"/>
      <inkml:brushProperty name="height" value="0.1" units="cm"/>
      <inkml:brushProperty name="color" value="#5B2D90"/>
    </inkml:brush>
  </inkml:definitions>
  <inkml:trace contextRef="#ctx0" brushRef="#br0">97 26 2401,'-8'-14'4559,"0"3"-2613,7 11-1917,0 0 1,0 1-1,0-1 1,0 1-1,0-1 0,0 1 1,0-1-1,0 1 1,1 0-1,-1-1 0,0 1 1,0 0-1,1 0 1,-1 0-1,0-1 0,1 1 1,-1 0-1,1 0 1,-1 1-1,-6 9 266,2-1 0,-1 1-1,1 0 1,1 0 0,0 0 0,1 1 0,-3 14-1,-8 88 35,9-60-259,4-51-81,0 5-113,-1 1 0,1-1 0,1 0 0,-1 1 0,1-1 0,1 1 0,0-1 0,0 1 0,0-1 0,1 0 0,1 0 0,5 15 0,6-6-462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8.696"/>
    </inkml:context>
    <inkml:brush xml:id="br0">
      <inkml:brushProperty name="width" value="0.1" units="cm"/>
      <inkml:brushProperty name="height" value="0.1" units="cm"/>
      <inkml:brushProperty name="color" value="#5B2D90"/>
    </inkml:brush>
  </inkml:definitions>
  <inkml:trace contextRef="#ctx0" brushRef="#br0">1 3 3681,'1'-2'96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0.247"/>
    </inkml:context>
    <inkml:brush xml:id="br0">
      <inkml:brushProperty name="width" value="0.1" units="cm"/>
      <inkml:brushProperty name="height" value="0.1" units="cm"/>
      <inkml:brushProperty name="color" value="#5B2D90"/>
    </inkml:brush>
  </inkml:definitions>
  <inkml:trace contextRef="#ctx0" brushRef="#br0">0 233 2625,'9'-6'7011,"12"20"-6087,-7-9-847,-1-1 1,1-1 0,1 0 0,-1-1 0,0-1 0,21 0-1,92-11 173,-34 2 50,16 2-154,-58 1-141,1 2 0,0 3 0,-1 2 0,69 11 0,26 9 67,293 7-1,-190-19-68,466-24 120,-582 6-86,149-2 40,296-28 1117,-477 25-926,119 1 0,-220 11-263,0-1 1,0 1-1,1-1 1,-1 1-1,0 0 0,1-1 1,-1 1-1,1 0 1,0 0-1,-1-1 1,1 1-1,0 0 1,0 0-1,0 0 1,0 0-1,0 0 1,0 0-1,2-2 1,-2 3 20,-1 0 0,1 0 1,0-1-1,0 1 0,-1 0 0,1-1 1,0 1-1,0-1 0,-1 1 1,1-1-1,-1 1 0,1-1 0,0 1 1,-1-1-1,1 0 0,-1 1 1,1-1-1,-1 0 0,0 1 0,1-1 1,-1 0-1,0 1 0,1-1 1,-1 0-1,0 0 0,0 0 0,0 1 1,0-1-1,1 0 0,-1 0 1,0 0-1,-1 1 0,1-1 0,0 0 1,0 0-1,0 0 0,0 1 1,-1-1-1,1-1 0,-11-45 851,7 27-585,2 3-392,2 10 27,0 1 0,-1 0-1,0-1 1,0 1 0,-3-10 0,3 15-287,1-1 0,-1 1 0,0-1 0,0 0 0,0 1 1,0-1-1,0 1 0,-1 0 0,1-1 0,0 1 0,0 0 0,-1 0 1,1 0-1,-4-2 0,-2 0-1003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4.888"/>
    </inkml:context>
    <inkml:brush xml:id="br0">
      <inkml:brushProperty name="width" value="0.1" units="cm"/>
      <inkml:brushProperty name="height" value="0.1" units="cm"/>
      <inkml:brushProperty name="color" value="#5B2D90"/>
    </inkml:brush>
  </inkml:definitions>
  <inkml:trace contextRef="#ctx0" brushRef="#br0">36 82 1608,'-11'-29'772,"9"26"-353,1 0-1,-1 0 1,1 0-1,0 0 1,0 0-1,0 0 1,0 0 0,0 0-1,1 0 1,-1-4-1,2 6-322,-1 1 0,0-1-1,0 1 1,0-1 0,0 0-1,0 1 1,0-1 0,0 1 0,0-1-1,0 1 1,0-1 0,-1 1-1,1-1 1,0 1 0,0-1 0,0 1-1,-1-1 1,1 1 0,0-1 0,-1 1-1,1-1 1,0 1 0,-1-1-1,1 1 1,0 0 0,-1-1 0,1 1-1,-1 0 1,0-1 0,1 1-57,-1 1-1,1-1 1,-1 0 0,1 1 0,-1-1 0,1 1 0,0-1-1,-1 1 1,1-1 0,0 1 0,-1-1 0,1 1 0,0-1 0,0 1-1,-1-1 1,1 1 0,0 0 0,0-1 0,0 1 0,0-1-1,0 1 1,0 0 0,0-1 0,0 1 0,0-1 0,0 1-1,0-1 1,0 1 0,1 0 0,6 321 1754,4 49-895,-4-212-802,6 65 735,15 72-20,-28-255-751,1 7-720,5-16-4493,-4-24 4138</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6.761"/>
    </inkml:context>
    <inkml:brush xml:id="br0">
      <inkml:brushProperty name="width" value="0.1" units="cm"/>
      <inkml:brushProperty name="height" value="0.1" units="cm"/>
      <inkml:brushProperty name="color" value="#5B2D90"/>
    </inkml:brush>
  </inkml:definitions>
  <inkml:trace contextRef="#ctx0" brushRef="#br0">57 62 440,'0'-2'391,"-1"0"1,1 0-1,-1 0 0,1 0 1,-1 0-1,0 0 0,0 0 1,0 0-1,0 0 0,0 1 1,0-1-1,0 0 0,-2-1 1,1 1-34,1 0 1,-1 0-1,1 0 1,0 0-1,0 0 0,0 0 1,0 0-1,0 0 1,0-1-1,0 1 1,1 0-1,-1-1 1,1-3-1,-13 33 1989,-4 232 151,35 5-1942,-19-135-190,-1-38-3746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6.328"/>
    </inkml:context>
    <inkml:brush xml:id="br0">
      <inkml:brushProperty name="width" value="0.1" units="cm"/>
      <inkml:brushProperty name="height" value="0.1" units="cm"/>
      <inkml:brushProperty name="color" value="#5B2D90"/>
    </inkml:brush>
  </inkml:definitions>
  <inkml:trace contextRef="#ctx0" brushRef="#br0">29 3 5489,'-12'-1'-428,"-5"5"1526,22-5-765,0-1 0,1 1-1,-1 1 1,0-1 0,0 1 0,1 0 0,-1 0 0,0 0 0,0 1 0,6 1 0,40-1 247,-31-3-361,1 1 0,0 0 1,0 2-1,0 0 0,0 1 1,25 7-1,-24-7-103,1 0 0,0-2 0,34-3 0,42 1-5396,-93 3 3953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8.635"/>
    </inkml:context>
    <inkml:brush xml:id="br0">
      <inkml:brushProperty name="width" value="0.1" units="cm"/>
      <inkml:brushProperty name="height" value="0.1" units="cm"/>
      <inkml:brushProperty name="color" value="#5B2D90"/>
    </inkml:brush>
  </inkml:definitions>
  <inkml:trace contextRef="#ctx0" brushRef="#br0">1 23 2088,'0'0'-205,"0"-1"573,1-1 0,-1 1-1,1 0 1,-1 0-1,1 0 1,-1-1-1,1 1 1,0 0 0,0 0-1,-1 0 1,1 0-1,0 0 1,0 0-1,0 0 1,0 1 0,0-1-1,0 0 1,1 0-1,-1 1 1,0-1 0,2 0-1,258 19 1075,-92 14-1330,-24-3-39,16 10 46,-134-33-112,-1 2 1,-1 0-1,0 2 1,0 0-1,27 17 1,-1-2-6,-6-8 11,0-1 0,2-3 1,0-1-1,0-3 0,63 5 1,-93-12-11,202 26 327,107 34 681,98-25-703,-369-34-296,-35 0-1991,-20-3 1934,0 0 0,0 0-1,1 0 1,-1 0 0,0 0-1,1 0 1,-1 0 0,0 0 0,0 0-1,1 0 1,-1 0 0,0 0-1,0 1 1,1-1 0,-1 0 0,0 0-1,0 0 1,0 0 0,1 1-1,-1-1 1,0 0 0,0 0 0,0 0-1,1 1 1,-1-1 0,0 0-1,0 0 1,0 1 0,0-1 0,0 0-1,0 0 1,0 1 0,0-1-1,0 0 1,0 1 0,0-1 0,0 0-1,0 0 1,0 1 0,0-1-1,0 0 1,0 1 0,0-1 0,0 0-1,0 0 1,0 1 0,0-1-1,0 0 1,0 0 0,-1 1 0,1-1-1,0 0 1,0 0 0,0 0-1,0 1 1,-1-1 0,1 0 0,0 0-1,0 0 1,-1 0 0,1 1-1,0-1 1,-8 4-1236</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1.752"/>
    </inkml:context>
    <inkml:brush xml:id="br0">
      <inkml:brushProperty name="width" value="0.1" units="cm"/>
      <inkml:brushProperty name="height" value="0.1" units="cm"/>
      <inkml:brushProperty name="color" value="#5B2D90"/>
    </inkml:brush>
  </inkml:definitions>
  <inkml:trace contextRef="#ctx0" brushRef="#br0">28 14 2801,'-16'-8'1303,"4"3"2378,25 6-1517,78 25-507,-65-17-1576,47 10 1,-27-9-46,58 20 0,23 6 288,43 10 217,-111-28-297,121 21 1,-75-21 338,0 4 0,121 43 1,-151-44-273,-47-15-250,0 2 0,0 1 0,40 20 1,-23-9-32,1-2 1,1-2-1,54 11 1,81 29 43,-157-48 191,-1 0 0,1-2 0,33 4 0,-7-1 139,-21-2-127,56 22 1,-57-18-165,60 15-1,78 18 73,-24-4-98,203 46 47,-331-84-651,2-12-6471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49.168"/>
    </inkml:context>
    <inkml:brush xml:id="br0">
      <inkml:brushProperty name="width" value="0.1" units="cm"/>
      <inkml:brushProperty name="height" value="0.1" units="cm"/>
      <inkml:brushProperty name="color" value="#5B2D90"/>
    </inkml:brush>
  </inkml:definitions>
  <inkml:trace contextRef="#ctx0" brushRef="#br0">0 77 2809,'10'0'776,"37"6"4984,-31 11-2418,-13-14-3183,-1 1-1,1-1 1,0 0 0,1 0-1,-1 0 1,1 0 0,-1-1-1,1 1 1,0-1 0,0 0-1,6 2 1,4 2-141,-1-1 0,0 2 0,0 0 0,0 0 0,-1 1 0,-1 1 0,13 10 0,-4 1 2,0 1 0,27 38 0,-42-52-13,1-1-1,0 0 1,1 0-1,-1 0 1,1-1-1,10 7 1,18 13 491,-37-25 251,-1-2-344,9-11 0,10-22 74,16-51 0,8-17-1643,-34 89 356,2 0 0,0 1 0,0 0 0,2 0 0,12-14 0,1 4-2397,-4 4 1223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001"/>
    </inkml:context>
    <inkml:brush xml:id="br0">
      <inkml:brushProperty name="width" value="0.1" units="cm"/>
      <inkml:brushProperty name="height" value="0.1" units="cm"/>
      <inkml:brushProperty name="color" value="#5B2D90"/>
    </inkml:brush>
  </inkml:definitions>
  <inkml:trace contextRef="#ctx0" brushRef="#br0">5 119 2865,'0'-1'97,"-1"0"1,0-1-1,1 1 1,-1-1 0,1 1-1,-1-1 1,1 0-1,0 1 1,0-1-1,0 1 1,0-1 0,0 0-1,0 1 1,0-1-1,0 1 1,1-1 0,-1 1-1,0-1 1,1 1-1,-1-1 1,2-2 0,1 3 55,-1-1 1,1 0-1,-1 1 1,1-1 0,-1 1-1,1 0 1,0 0-1,0 0 1,0 0 0,0 1-1,5-2 1,48-7 1165,74-2 1,19-3-470,-8 3 350,-101 10-987,0-1 0,54-12 1,-56 13-116,-33 2-208,-1-1 0,1 0 0,-1 0 1,1 0-1,-1 0 0,1-1 1,-1 0-1,9-2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748"/>
    </inkml:context>
    <inkml:brush xml:id="br0">
      <inkml:brushProperty name="width" value="0.1" units="cm"/>
      <inkml:brushProperty name="height" value="0.1" units="cm"/>
      <inkml:brushProperty name="color" value="#5B2D90"/>
    </inkml:brush>
  </inkml:definitions>
  <inkml:trace contextRef="#ctx0" brushRef="#br0">13 2 2417,'-6'-1'-465,"-1"1"313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4.381"/>
    </inkml:context>
    <inkml:brush xml:id="br0">
      <inkml:brushProperty name="width" value="0.1" units="cm"/>
      <inkml:brushProperty name="height" value="0.1" units="cm"/>
      <inkml:brushProperty name="color" value="#5B2D90"/>
    </inkml:brush>
  </inkml:definitions>
  <inkml:trace contextRef="#ctx0" brushRef="#br0">0 1 3185,'9'2'1203,"-1"0"1,1 0 0,-1 0 0,15 0-1,-12-1-1047,-1 1 0,0 0 0,1 1 0,-1 0-1,0 0 1,0 1 0,-1 0 0,1 1 0,-1 0-1,0 0 1,10 9 0,3-1-118,1-1 0,0-1 0,46 15 0,28 13 205,-77-31-152,1 0 1,1-2 0,-1 0-1,1-2 1,0 0-1,0-1 1,35 0-1,-27-2 46,1 2 0,-1 1 0,32 8 0,1 17 212,-54-24-332,0 0 0,0-1-1,1 0 1,0 0-1,-1-1 1,18 4-1,-22-7-95,26 9-3024,-27-5 2346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5.947"/>
    </inkml:context>
    <inkml:brush xml:id="br0">
      <inkml:brushProperty name="width" value="0.1" units="cm"/>
      <inkml:brushProperty name="height" value="0.1" units="cm"/>
      <inkml:brushProperty name="color" value="#5B2D90"/>
    </inkml:brush>
  </inkml:definitions>
  <inkml:trace contextRef="#ctx0" brushRef="#br0">24 16 6809,'-10'0'-125,"-3"-2"-599,13 2 677,0 0-1,0 0 1,9-14 5741,-8 15-5539,5 14 1193,0 21-1660,-11 162 1133,0-42-569,4-109-285,1 24-420,2-25-2758,0-34 2294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7.687"/>
    </inkml:context>
    <inkml:brush xml:id="br0">
      <inkml:brushProperty name="width" value="0.1" units="cm"/>
      <inkml:brushProperty name="height" value="0.1" units="cm"/>
      <inkml:brushProperty name="color" value="#5B2D90"/>
    </inkml:brush>
  </inkml:definitions>
  <inkml:trace contextRef="#ctx0" brushRef="#br0">0 17 1800,'9'-9'6690,"-5"2"-3381,8 11-2561,-4 3-582,0-1 0,0 2 0,-1-1 1,0 1-1,-1 0 0,1 0 0,-2 0 1,1 1-1,-1 0 0,-1 1 0,1-1 1,3 15-1,5 17 152,12 70 0,-19-76-67,12 110 506,1 0-487,-19-142-1227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8.879"/>
    </inkml:context>
    <inkml:brush xml:id="br0">
      <inkml:brushProperty name="width" value="0.1" units="cm"/>
      <inkml:brushProperty name="height" value="0.1" units="cm"/>
      <inkml:brushProperty name="color" value="#5B2D90"/>
    </inkml:brush>
  </inkml:definitions>
  <inkml:trace contextRef="#ctx0" brushRef="#br0">5 5 6001,'-1'-5'32,"-2"5"-960,2 3 392</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7.898"/>
    </inkml:context>
    <inkml:brush xml:id="br0">
      <inkml:brushProperty name="width" value="0.1" units="cm"/>
      <inkml:brushProperty name="height" value="0.1" units="cm"/>
      <inkml:brushProperty name="color" value="#5B2D90"/>
    </inkml:brush>
  </inkml:definitions>
  <inkml:trace contextRef="#ctx0" brushRef="#br0">1 61 4721,'4'-14'-1542,"-1"-5"3160,-3 18-1489,0 0 1,-1-1-1,1 1 0,0 0 1,0 0-1,0 0 0,0 0 1,0-1-1,0 1 0,1 0 0,-1 0 1,0 0-1,1 0 0,-1 0 1,1-1-1,-1 1 0,1 0 1,-1 0-1,1 0 0,0 0 1,-1 0-1,2-1 0,-1 2-96,0 0 0,-1 0 0,1 0 0,-1 0 0,1 0 0,0 0 0,-1 0 0,1 0 0,0 0-1,-1 0 1,1 0 0,-1 0 0,1 0 0,0 0 0,-1 1 0,1-1 0,-1 0 0,1 0 0,-1 1 0,1-1 0,-1 0 0,1 1-1,-1-1 1,1 1 0,-1-1 0,1 1 0,-1-1 0,0 1 0,1-1 0,-1 1 0,0-1 0,1 1 0,-1-1 0,0 1 0,0 0-1,1-1 1,-1 1 0,0-1 0,0 1 0,0 0 0,0 0 0,9 27 66,-1 0 1,5 32-1,-8-33-912,1 0 0,16 42 1,-15-52-57</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9.656"/>
    </inkml:context>
    <inkml:brush xml:id="br0">
      <inkml:brushProperty name="width" value="0.1" units="cm"/>
      <inkml:brushProperty name="height" value="0.1" units="cm"/>
      <inkml:brushProperty name="color" value="#5B2D90"/>
    </inkml:brush>
  </inkml:definitions>
  <inkml:trace contextRef="#ctx0" brushRef="#br0">19 31 2056,'-18'-30'8995,"40"34"-8157,57 13-569,1-3 0,148 6 0,25-16-105,-173-5-151,23-5 1,-70 3-4,0 1-1,63 5 0,-18 3-6,-46-7-3640,-26 0 2622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2.505"/>
    </inkml:context>
    <inkml:brush xml:id="br0">
      <inkml:brushProperty name="width" value="0.1" units="cm"/>
      <inkml:brushProperty name="height" value="0.1" units="cm"/>
      <inkml:brushProperty name="color" value="#5B2D90"/>
    </inkml:brush>
  </inkml:definitions>
  <inkml:trace contextRef="#ctx0" brushRef="#br0">17 613 1640,'-1'0'181,"0"0"-1,1 0 0,-1 0 0,0-1 0,0 1 1,1 0-1,-1 0 0,0 0 0,1-1 0,-1 1 1,1 0-1,-1-1 0,0 1 0,1-1 0,-1 1 1,1 0-1,-1-1 0,1 1 0,-1-1 0,1 0 1,-1 1-1,1-1 0,-1 1 0,1-1 0,0 0 1,-1 1-1,1-1 0,0 0 0,0 1 0,0-1 1,-1 0-1,1 0 0,1-35 1912,19-35-1459,-9 44-142,-2 1 0,-1-2 1,-1 1-1,-2-1 1,4-53-1,-3-139-180,-13 191-86,0 5-3669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3.357"/>
    </inkml:context>
    <inkml:brush xml:id="br0">
      <inkml:brushProperty name="width" value="0.1" units="cm"/>
      <inkml:brushProperty name="height" value="0.1" units="cm"/>
      <inkml:brushProperty name="color" value="#5B2D90"/>
    </inkml:brush>
  </inkml:definitions>
  <inkml:trace contextRef="#ctx0" brushRef="#br0">0 209 2016,'3'-39'6209,"7"9"-4189,-8 27-1988,1-1-1,0 1 1,0 0 0,0 0-1,0 0 1,0 1 0,1-1-1,-1 1 1,1 0-1,-1 0 1,1 0 0,0 0-1,0 0 1,7-1 0,240-62 498,-132 37-1348,-99 22-1308,-12 4 1358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4.914"/>
    </inkml:context>
    <inkml:brush xml:id="br0">
      <inkml:brushProperty name="width" value="0.1" units="cm"/>
      <inkml:brushProperty name="height" value="0.1" units="cm"/>
      <inkml:brushProperty name="color" value="#FFC114"/>
    </inkml:brush>
  </inkml:definitions>
  <inkml:trace contextRef="#ctx0" brushRef="#br0">155 146 1424,'15'-10'16091,"-11"-1"-17247,-3 10 1215,0 1-1,-1-1 0,1 0 0,-1 0 1,0 0-1,1 0 0,-1 0 0,0 0 0,1 0 1,-1 0-1,0 0 0,0 0 0,0 0 0,0 0 1,0-1-1,0 1 0,0 0 0,0 0 0,-1 0 1,1 0-1,0 0 0,-1 0 0,1 0 0,0 0 1,-1 0-1,1 1 0,-1-1 0,0 0 0,1 0 1,-1 0-1,0 0 0,1 1 0,-1-1 0,0 0 1,0 1-1,0-1 0,0 1 0,1-1 0,-1 1 1,0-1-1,0 1 0,0-1 0,0 1 0,0 0 1,0 0-1,0-1 0,0 1 0,0 0 0,0 0 1,-1 0-1,1 0 0,0 0 0,0 0 0,0 1 1,0-1-1,-1 0 0,-3 1-28,0 0-1,0 0 1,-1 0-1,1 0 1,0 1-1,1 0 1,-1 0-1,0 0 1,1 0-1,-7 5 1,8-4-21,1 0 0,-1 0 0,1 0 1,0 0-1,0 1 0,0-1 0,0 1 1,1-1-1,-1 1 0,1 0 0,0-1 1,0 1-1,0 0 0,0 0 1,1 0-1,0 0 0,0 0 0,0 0 1,0 0-1,0-1 0,1 1 0,0 0 1,0 0-1,0 0 0,0 0 0,0-1 1,1 1-1,4 6 0,-5-7 6,0-1 0,1 1 0,-1-1 0,1 1 0,0-1 0,-1 0 0,1 0 0,0 0 0,1 0 0,-1 0-1,0 0 1,0-1 0,1 1 0,-1-1 0,1 1 0,0-1 0,-1 0 0,1 0 0,0 0 0,0 0 0,-1-1 0,1 1 0,0-1 0,0 0-1,0 1 1,0-1 0,0-1 0,0 1 0,-1 0 0,1-1 0,0 1 0,0-1 0,0 0 0,-1 0 0,1 0 0,0 0 0,-1-1 0,5-2-1,-5 3 49,0 0-1,0-1 0,0 1 0,0-1 0,-1 1 0,1-1 0,0 0 0,-1 0 0,1 0 0,-1 0 0,0 0 0,0 0 0,0 0 0,0 0 1,0 0-1,0 0 0,0-1 0,-1 1 0,1 0 0,-1-1 0,0 1 0,1-5 0,-2 4 5,1-1 0,-1 0-1,0 0 1,0 1 0,0-1-1,-1 0 1,1 1 0,-1-1-1,0 1 1,0 0 0,0 0 0,0-1-1,-4-2 1,4 3-61,-1-1 1,0 1 0,0 0-1,0 0 1,-1 0-1,1 1 1,-1-1 0,1 1-1,-1 0 1,0 0-1,0 0 1,0 0-1,0 1 1,0-1 0,0 1-1,0 0 1,0 0-1,-1 1 1,1-1 0,0 1-1,-1 0 1,1 0-1,0 1 1,0-1-1,-9 3 1,12-2-18,0-1-1,-1 1 1,1 0-1,0-1 1,0 1-1,0 0 1,0 0-1,0 0 1,0 0-1,0 0 1,0 0-1,0 0 1,0 1 0,0-1-1,1 0 1,-1 0-1,0 1 1,1-1-1,-1 0 1,1 1-1,0-1 1,-1 0-1,1 3 1,0-1-2,0 0-1,0 0 1,1 1-1,-1-1 1,1 0 0,0 0-1,0 0 1,0 0 0,0 0-1,3 3 1,0 1-7,0 0 1,1 0-1,0-1 1,0 0-1,0 0 0,1 0 1,11 9-1,-11-12 22,1 0 0,-1 0 0,1 0-1,-1-1 1,1 0 0,0 0 0,0-1 0,0 0 0,0 0-1,0-1 1,0 1 0,0-2 0,0 1 0,0-1-1,7-1 1,-11 1 15,0 1-1,-1-1 1,0 0-1,1 0 1,-1 0-1,0 0 0,1 0 1,-1-1-1,0 1 1,0-1-1,0 1 1,0-1-1,0 0 0,0 0 1,-1 0-1,1 0 1,2-4-1,-3 3 12,0 1-1,0-1 1,-1 0 0,1 0-1,-1 0 1,0 0 0,0 0-1,0 0 1,0 0-1,0 0 1,-1 0 0,1 0-1,-1 0 1,0 0 0,1 0-1,-1 1 1,-1-1-1,1 0 1,-2-2 0,-1-3 3,-1 1 0,0-1 0,-1 1 0,1 1-1,-1-1 1,-1 1 0,1 0 0,-14-10 0,16 13-48,-1 0-1,1 0 1,0 1-1,-1-1 0,1 1 1,-1 0-1,0 0 1,0 1-1,0-1 1,0 1-1,0 0 1,0 1-1,0-1 0,0 1 1,0 0-1,-9 1 1,12 0-4,1-1 1,-1 1 0,1 0 0,-1 0 0,1 0-1,-1 0 1,1 1 0,0-1 0,-1 0-1,1 1 1,0-1 0,0 0 0,0 1 0,0-1-1,0 1 1,0 0 0,1-1 0,-1 1-1,1 0 1,-1-1 0,1 1 0,-1 0-1,1 0 1,0 0 0,0-1 0,0 1 0,0 0-1,0 0 1,0 0 0,0-1 0,1 1-1,-1 0 1,1 1 0,0 4-27,1 0 0,-1-1 0,1 1 0,0-1 0,1 0 0,0 0 0,5 10-1,-4-11 34,1-1 0,-1 0 0,1 1 0,-1-2 0,1 1 0,0-1 0,1 1 0,-1-1 0,0-1 0,1 1 0,0-1 0,0 0 0,-1 0 0,1-1 0,0 1-1,0-1 1,0-1 0,1 1 0,-1-1 0,9-1 0,-8 1 25,-1-1 0,1 0-1,-1 0 1,0 0 0,1-1-1,-1 0 1,0 0 0,0 0-1,0-1 1,0 0 0,0 0 0,-1-1-1,1 0 1,-1 0 0,0 0-1,0 0 1,-1-1 0,1 0-1,4-6 1,-8 9 11,1 0 0,-1-1 0,0 1 0,0-1 0,0 1 0,0 0 0,0-1-1,0 0 1,-1 1 0,1-1 0,-1 1 0,1-1 0,-1 0 0,0 1 0,0-1 0,-1 0 0,1 1 0,-1-1-1,1 0 1,-2-4 0,0 3 0,0 0 0,-1 1 0,1-1 0,-1 0 0,0 1-1,1 0 1,-1 0 0,-1 0 0,1 0 0,0 0 0,-8-4 0,4 3-29,-1-1 0,0 1 0,0 1 0,0 0 0,0 0 0,-1 1 0,1 0 0,-1 0 0,1 1 0,-1 0 0,0 0 0,-12 1 0,18 0-6,0 1 0,0-1 0,0 0 0,0 1 0,0 0-1,0 0 1,0-1 0,1 2 0,-1-1 0,0 0 0,1 1 0,-1-1 0,0 1-1,1 0 1,0 0 0,-1 0 0,1 0 0,0 0 0,0 0 0,0 0 0,1 1-1,-1-1 1,0 1 0,1 0 0,0-1 0,-1 1 0,1 0 0,0 0-1,0 0 1,1 0 0,-1 0 0,1 0 0,-1-1 0,1 2 0,0-1 0,0 0-1,1 4 1,0 0-78,1 0-1,0 0 1,0 0 0,0-1-1,1 1 1,0-1-1,0 1 1,1-1-1,0 0 1,0 0 0,0-1-1,1 1 1,0-1-1,0 0 1,6 5 0,-3-5-42,1 1 0,-1-1 0,1-1 0,0 1 0,0-1 0,1-1 0,-1 0 0,1 0 1,17 2-1,-23-4 162,1-1 1,-1 1 0,0-1 0,0 0-1,0 0 1,1-1 0,-1 1-1,0-1 1,0 0 0,0 0 0,0 0-1,0-1 1,0 1 0,0-1-1,0 0 1,-1 0 0,1 0 0,-1-1-1,1 1 1,-1-1 0,0 0 0,0 0-1,0 0 1,0 0 0,3-6-1,-5 7 28,0 0 0,0 0-1,0 0 1,-1 0-1,1 0 1,-1 0-1,1 0 1,-1 0 0,0 0-1,1 0 1,-1 0-1,0 0 1,0 0-1,-1 0 1,1 0 0,0 0-1,-1 0 1,1 0-1,-1 0 1,-1-3 0,-1 0 3,1 1 0,-1-1 0,0 1 1,0-1-1,-1 1 0,0 0 1,-7-6-1,-1 0-55,-1 1 0,1 0 0,-2 1 0,-23-11-1,24 14-60,0 0 0,0 1 0,0 0 0,0 1 0,0 1 0,-27-2 0,37 4 43,1 0 0,-1 0 0,1 0-1,-1 1 1,1-1 0,0 1 0,-1-1-1,1 1 1,0 0 0,-1 0 0,1 0-1,0 0 1,0 0 0,0 1-1,0-1 1,0 1 0,0-1 0,-2 3-1,3-1-2,-1 0-1,1-1 1,0 1-1,0 0 1,0 0-1,0 0 0,1 0 1,-1 0-1,1 0 1,0 0-1,0 0 1,0 0-1,0 0 0,0 0 1,1 0-1,-1 0 1,1 0-1,1 5 1,1-1 0,0 0 0,0-1 1,0 0-1,0 0 0,1 0 1,0 0-1,0 0 0,1-1 1,0 0-1,0 0 1,0 0-1,0 0 0,1-1 1,0 0-1,0 0 0,0-1 1,0 1-1,0-1 0,12 3 1,-14-4 35,0-1 0,1 1 0,-1-1 0,1 0-1,-1 0 1,1-1 0,-1 1 0,1-1 0,-1 0 0,1 0 0,-1-1 0,1 1 0,-1-1 0,1 0 0,-1 0 0,1-1 0,-1 1 0,0-1 0,0 0 0,0 0 0,0 0 0,0-1-1,0 1 1,-1-1 0,1 0 0,-1 0 0,0-1 0,0 1 0,0 0 0,0-1 0,3-5 0,-4 5 52,0 0-1,-1 0 1,1 0-1,-1 0 1,1 0 0,-1 0-1,-1 0 1,1 0-1,-1 0 1,1-1 0,-1 1-1,0 0 1,-1-1-1,1 1 1,-1 0 0,0 0-1,-2-7 1,1 4-34,-1 1-1,0 0 1,0 0 0,-1 0 0,0 0 0,0 0-1,0 1 1,-1 0 0,1 0 0,-10-7 0,10 7-62,0 2 0,-1-1 0,0 0 1,0 1-1,0 0 0,0 0 0,-1 1 1,1-1-1,-1 1 0,1 0 1,-1 1-1,0-1 0,1 1 0,-1 0 1,0 1-1,0-1 0,0 1 0,0 0 1,0 1-1,0-1 0,0 1 1,0 1-1,1-1 0,-1 1 0,0 0 1,1 0-1,-6 3 0,6-1-3,0 0 0,1 0 0,0 0 0,0 1 0,0 0 0,0 0 0,1 0 0,0 0 0,0 0 0,0 1 0,0-1 0,1 1 0,-2 9 0,1-5-16,0 1 0,2 0 1,-1 0-1,1-1 1,1 1-1,0 0 1,3 19-1,-2-22 24,0 0-1,1-1 1,0 1-1,0-1 1,1 1-1,0-1 1,0 0-1,1 0 1,0-1-1,9 13 1,-10-16 19,0 1 0,0-1 0,1-1 0,-1 1 0,1 0 0,-1-1 0,1 0 0,0 1 0,0-1 0,0-1 0,0 1 0,0-1 0,1 0 0,-1 0 0,0 0 0,1 0 0,-1-1 0,0 1 0,9-2 0,-11 1 27,1 0 1,-1 0 0,1 0 0,-1 0-1,0-1 1,1 1 0,-1-1 0,0 0 0,0 0-1,1 0 1,-1 0 0,0 0 0,0 0-1,0 0 1,0-1 0,0 1 0,0-1-1,-1 0 1,1 1 0,0-1 0,-1 0-1,1 0 1,-1 0 0,0 0 0,0 0-1,0 0 1,0 0 0,0-1 0,0 1-1,0 0 1,-1-1 0,1 1 0,-1 0 0,1-1-1,-1 1 1,0-1 0,0 1 0,0 0-1,-1-1 1,1 1 0,-1-1 0,1 1-1,-2-5 1,-1-2 46,1 0 1,-1 0-1,-1 0 0,0 0 1,0 1-1,-1-1 0,0 1 1,0 0-1,-1 0 0,-6-6 1,2 5-101,0 1-1,0 0 1,-1 0 0,0 1 0,0 1-1,-16-7 1,22 11-11,0 0 1,-1 0-1,1 0 0,0 0 0,-1 1 0,1 0 1,-1 0-1,0 0 0,1 1 0,-1 0 1,1 0-1,-1 1 0,0-1 0,1 1 1,-1 0-1,1 1 0,-6 1 0,9-2 25,1 1-1,-1-1 0,1 0 1,-1 1-1,1-1 0,0 1 1,0 0-1,-1-1 0,1 1 1,0 0-1,1 0 0,-1-1 1,0 1-1,0 0 0,1 0 1,-1 0-1,1 0 1,0 0-1,0 0 0,-1 0 1,1 0-1,0 0 0,1 0 1,-1 0-1,0 0 0,1 0 1,-1 0-1,1 0 0,-1 0 1,3 3-1,-1 4-19,1-1 0,1 0 0,0 0 0,0 0 0,9 13 0,-7-15 40,0 1 1,1-1-1,0-1 0,0 1 1,0-1-1,1 0 0,-1-1 0,1 1 1,0-2-1,1 1 0,-1-1 1,17 4-1,-20-6 8,0 1 1,0-1-1,1-1 1,-1 1-1,0-1 0,0 0 1,1 0-1,-1 0 1,0-1-1,1 0 1,-1 0-1,0 0 0,0 0 1,0-1-1,0 0 1,0 0-1,0-1 0,-1 1 1,1-1-1,-1 0 1,1 0-1,6-7 1,-9 8-7,0 0 1,-1-1 0,0 1-1,1 0 1,-1 0-1,0-1 1,0 1 0,0-1-1,0 1 1,-1-1 0,1 1-1,0-1 1,-1 1 0,0-1-1,0 0 1,0 1 0,0-1-1,0 1 1,-1-5 0,-1 1-30,1 1 1,-1-1 0,-1 1 0,1-1 0,-1 1 0,1 0-1,-2 0 1,-5-8 0,3 6-55,0-1 1,-1 2-1,0-1 0,0 1 1,-1 0-1,1 0 1,-1 1-1,-1 0 0,1 0 1,-16-6-1,22 10 54,0 1 0,0-1 0,0 0 0,0 1-1,-1 0 1,1-1 0,0 1 0,0 0 0,0 0 0,0 0 0,0 0 0,0 1 0,0-1-1,0 1 1,0-1 0,0 1 0,0-1 0,0 1 0,0 0 0,0 0 0,0 0-1,1 0 1,-1 1 0,0-1 0,1 0 0,-1 1 0,1-1 0,-1 1 0,1-1 0,0 1-1,-1 0 1,1-1 0,0 1 0,0 0 0,0 0 0,1 0 0,-1 0 0,0 0-1,1 0 1,-1 0 0,1 0 0,0 0 0,-1 0 0,1 0 0,0 0 0,1 4-1,-1 5-119,0 1-1,1 0 0,0-1 1,1 1-1,1-1 0,0 0 0,5 14 1,-6-19 41,1-1 0,0 1 0,0-1 0,0 0 1,1 0-1,0 0 0,0 0 0,0-1 0,0 0 0,1 0 1,-1 0-1,1 0 0,0 0 0,1-1 0,-1 0 0,0 0 1,1-1-1,0 0 0,8 3 0,-10-4 107,1 0 1,-1-1-1,0 1 0,1-1 0,-1 0 0,0 0 1,1-1-1,-1 1 0,0-1 0,0 0 0,1 0 1,-1 0-1,0-1 0,0 0 0,0 1 0,-1-1 1,1-1-1,0 1 0,-1 0 0,1-1 0,-1 0 1,0 0-1,0 0 0,0 0 0,0 0 0,0-1 1,-1 1-1,4-7 0,-5 8 79,1 0 1,-1 0-1,0 0 0,0-1 1,0 1-1,-1 0 0,1-1 1,-1 1-1,1 0 1,-1-1-1,0 1 0,0-1 1,0 1-1,0-1 0,0 1 1,0 0-1,-1-1 1,1 1-1,-1-1 0,1 1 1,-3-4-1,0 1-13,1 1 0,-1 0 1,-1 0-1,1 0 0,0 0 0,-1 0 0,0 1 1,0 0-1,0 0 0,-5-3 0,-3-2-125,0 2 1,-1 0-1,0 0 0,0 1 1,-1 1-1,-24-6 0,37 10 46,-11-2-56,0 1 1,0 0-1,0 0 1,-20 3-1,31-2 51,-1 0 0,1 0 0,-1 0 0,0 1 0,1-1-1,-1 0 1,1 1 0,-1-1 0,1 1 0,-1 0 0,1-1 0,-1 1-1,1 0 1,0 0 0,0 0 0,-1 0 0,1 0 0,0 0-1,0 0 1,0 1 0,0-1 0,0 0 0,0 0 0,0 1-1,0-1 1,1 1 0,-1-1 0,1 1 0,-1-1 0,1 1 0,-1-1-1,1 1 1,0 0 0,0-1 0,0 1 0,0-1 0,0 1-1,0 0 1,0-1 0,0 1 0,1-1 0,-1 1 0,0-1 0,1 1-1,0 1 1,3 6-117,0 0 0,0 0 0,1 0 0,0-1 0,0 0 0,1 0 0,0 0 0,0-1 0,1 0 0,0 0 0,1-1 0,-1 0 0,1 0 0,0 0-1,14 6 1,-18-10 144,0 0-1,0 0 0,1 0 1,-1-1-1,1 1 1,-1-1-1,1 0 0,-1-1 1,1 1-1,0-1 0,-1 0 1,1 0-1,0 0 0,-1-1 1,1 1-1,0-1 0,-1 0 1,1-1-1,-1 1 0,0-1 1,1 0-1,-1 0 0,0 0 1,0 0-1,0-1 1,0 0-1,-1 0 0,1 0 1,-1 0-1,0 0 0,0-1 1,0 1-1,0-1 0,3-5 1,-3 2 61,0 1 0,-1-1 1,0 0-1,0 0 1,0 0-1,-1 0 0,0 0 1,0 0-1,-1 0 0,0-1 1,0 1-1,-1 0 1,0 0-1,0 0 0,0 0 1,-1 0-1,0 0 0,-1 0 1,-4-9-1,5 11-58,-1 1 0,1-1 0,-1 1-1,0 0 1,0 0 0,0 0 0,-1 0 0,1 0-1,-1 1 1,0-1 0,0 1 0,-7-4 0,8 6-28,0-1 1,0 1 0,-1 0 0,1 0 0,-1 0 0,1 1 0,-1-1-1,1 1 1,-1 0 0,1 0 0,-1 0 0,1 0 0,-1 0 0,1 1-1,-1 0 1,1-1 0,0 2 0,-1-1 0,-4 2 0,5-1-13,1-1 0,-1 0 1,0 1-1,1-1 0,-1 1 0,1 0 1,0 0-1,0 0 0,0 0 0,0 0 1,0 1-1,0-1 0,0 1 1,1-1-1,-1 1 0,1-1 0,0 1 1,-2 4-1,2-2-1,0 0 1,0 1-1,1-1 0,0 0 0,0 0 0,0 0 1,0 1-1,1-1 0,2 10 0,0-4-40,1 1-1,0-1 0,1 0 0,0-1 1,1 1-1,0-1 0,1 0 0,11 14 0,-13-18-7,1 0 0,-1 0 0,1-1 0,0 0-1,1 0 1,-1-1 0,1 1 0,0-2 0,0 1 0,1-1-1,-1 0 1,0 0 0,1-1 0,0 0 0,0 0-1,0-1 1,0 0 0,-1 0 0,1-1 0,0 0-1,0 0 1,0-1 0,0 0 0,0-1 0,0 0-1,0 0 1,-1 0 0,1-1 0,-1 0 0,0-1-1,0 1 1,0-1 0,0-1 0,-1 1 0,1-1-1,6-7 1,-11 10 78,-1 1 0,0-1 0,1 1 0,-1-1 0,0 0 0,0 1 0,0-1 1,0 0-1,0 0 0,0 0 0,-1 0 0,1 0 0,-1 0 0,1 1 0,-1-1 0,0-1 0,0 1 0,0 0 0,0 0 0,0 0 0,0 0 0,0 0 0,-1-3 0,-1 1 54,0 0 1,0 0-1,0-1 1,-1 2-1,1-1 1,-1 0-1,0 1 1,0-1-1,0 1 0,-4-4 1,-8-5-603,0 1 1,-1 0-1,0 2 1,-19-10 0,11 9-2277,3 6 989</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5.041"/>
    </inkml:context>
    <inkml:brush xml:id="br0">
      <inkml:brushProperty name="width" value="0.1" units="cm"/>
      <inkml:brushProperty name="height" value="0.1" units="cm"/>
      <inkml:brushProperty name="color" value="#5B2D90"/>
    </inkml:brush>
  </inkml:definitions>
  <inkml:trace contextRef="#ctx0" brushRef="#br0">5 85 560,'0'-1'361,"-1"-1"0,0 1 0,1 0 1,-1 0-1,1-1 0,-1 1 0,1 0 0,0 0 0,0-1 0,-1 1 0,1 0 0,0-1 1,0 1-1,0 0 0,0-1 0,1 1 0,-1 0 0,0-1 0,1 1 0,0-3 0,0 3-144,0 0-1,0-1 0,0 1 0,0 0 0,0 0 0,1 0 0,-1 0 0,0 0 0,1 0 0,-1 0 0,1 0 0,-1 1 1,1-1-1,2 0 0,6-2-91,1 1 0,0 1 0,-1 0 0,15 0 0,-9 0 322,151 4-255,-140-3-190,-1 2-1,0 1 0,34 8 0,36 4 18,-38-11-31,1-2-1,-1-2 0,1-3 0,81-15 0,-56-4-137,-55 14-1111,-1 1 0,39-5 1,-55 12 593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194"/>
    </inkml:context>
    <inkml:brush xml:id="br0">
      <inkml:brushProperty name="width" value="0.1" units="cm"/>
      <inkml:brushProperty name="height" value="0.1" units="cm"/>
      <inkml:brushProperty name="color" value="#5B2D90"/>
    </inkml:brush>
  </inkml:definitions>
  <inkml:trace contextRef="#ctx0" brushRef="#br0">13 63 1072,'9'-23'8464,"-19"9"-6584,9 13-1773,0 1 1,0-1-1,1 1 1,-1-1-1,0 1 1,1-1-1,-1 0 0,0 1 1,1-1-1,-1 0 1,1 0-1,-1 0 1,1 1-1,0-1 1,-1 0-1,1 0 1,0 0-1,-1 0 1,1 0-1,0 0 1,0 0-1,0 1 0,0-1 1,0-1-1,1 1-69,-1 1 0,1-1 0,0 1 0,0-1 0,0 1 0,-1-1 0,1 1 0,0 0-1,0 0 1,0-1 0,0 1 0,0 0 0,0 0 0,0 0 0,-1 0 0,1 0 0,0 0 0,0 0-1,2 1 1,62 12-507,-50-9 809,101 22-187,202 73 0,-162-28-122,3 1 0,-132-61-27,39 24 0,22 10 4,-40-23-131,23 7 256,-21-21-4258,-43-8 3079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982"/>
    </inkml:context>
    <inkml:brush xml:id="br0">
      <inkml:brushProperty name="width" value="0.1" units="cm"/>
      <inkml:brushProperty name="height" value="0.1" units="cm"/>
      <inkml:brushProperty name="color" value="#5B2D90"/>
    </inkml:brush>
  </inkml:definitions>
  <inkml:trace contextRef="#ctx0" brushRef="#br0">42 85 3273,'-29'-18'294,"17"5"1088,12 13-1285,0-1 0,0 1 0,0 0-1,0-1 1,0 1 0,0 0 0,0-1 0,0 1-1,0 0 1,0-1 0,0 1 0,0 0-1,0-1 1,0 1 0,0-1 0,0 1-1,0 0 1,0-1 0,0 1 0,0 0 0,1-1-1,-1 1 1,0 0 0,0 0 0,0-1-1,1 1 1,-1 0 0,0 0 0,0-1-1,1 1 1,-1 0 0,0 0 0,0-1 0,1 1-1,-1 0 1,1 0 0,4-2 21,1 1 0,-1 0-1,1 0 1,0 1 0,-1 0 0,1 0 0,0 0 0,6 1 0,5 0 44,79 1 432,-48 1-35,1-3 0,58-7 0,65-28-270,-171 35-187,0 0-179,-1-1 0,0 1 1,1 0-1,-1 0 1,1-1-1,-1 1 1,1 0-1,-1 0 1,1 0-1,-1-1 0,1 1 1,-1 0-1,1 0 1,-1 0-1,1 0 1,-1 0-1,1 0 1,-1 0-1,1 0 0,-1 0 1,1 0-1,-1 1 1,1-1-1,-1 0 1,1 0-1,-1 0 0,1 0 1,-1 1-1,0-1 1,1 0-1,-1 1 1,1-1-1,-1 0 1,0 1-1,1-1 0,-1 0 1,0 1-1,1-1 1,-1 1-1,0-1 1,0 0-1,1 1 1,-1-1-1,0 1 0,0-1 1,0 1-1,0-1 1,1 2-1,-1 5-672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9.959"/>
    </inkml:context>
    <inkml:brush xml:id="br0">
      <inkml:brushProperty name="width" value="0.1" units="cm"/>
      <inkml:brushProperty name="height" value="0.1" units="cm"/>
      <inkml:brushProperty name="color" value="#5B2D90"/>
    </inkml:brush>
  </inkml:definitions>
  <inkml:trace contextRef="#ctx0" brushRef="#br0">13 15 944,'-12'-14'3949,"18"15"-1527,23 26-1451,-21-11-782,0 0 1,-2 0-1,1 1 1,-2 0-1,4 20 1,-4-16-523,1 1 0,13 30 0,-13-42-971,0-4 457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1.525"/>
    </inkml:context>
    <inkml:brush xml:id="br0">
      <inkml:brushProperty name="width" value="0.1" units="cm"/>
      <inkml:brushProperty name="height" value="0.1" units="cm"/>
      <inkml:brushProperty name="color" value="#5B2D90"/>
    </inkml:brush>
  </inkml:definitions>
  <inkml:trace contextRef="#ctx0" brushRef="#br0">24 45 5609,'-16'-8'-549,"15"8"712,1-1-1,-1 1 1,0-1 0,1 0 0,-1 1-1,1-1 1,-1 0 0,1 0 0,-1 1-1,1-1 1,0 0 0,-1 0 0,1 0-1,0 1 1,0-1 0,-1 0-1,1 0 1,0 0 0,0 0 0,0 1-1,0-1 1,0 0 0,0 0 0,0 0-1,1 0 1,-1 0 0,0 1 0,0-1-1,1 0 1,-1 0 0,1-1 0,48 11 649,29 1 498,-58-6-1026,-1-1-1,1-2 1,1 1 0,-1-2-1,0-1 1,37-6-1,21-6-10,0 4 1,105 0-1,-160 8-179,4 2-42,0 1 1,53 11 0,-51-8-28,0 0 1,38 0-1,518-23 383,-542 16 100,-13 0-1870,-8 1-3874</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3.252"/>
    </inkml:context>
    <inkml:brush xml:id="br0">
      <inkml:brushProperty name="width" value="0.1" units="cm"/>
      <inkml:brushProperty name="height" value="0.1" units="cm"/>
      <inkml:brushProperty name="color" value="#5B2D90"/>
    </inkml:brush>
  </inkml:definitions>
  <inkml:trace contextRef="#ctx0" brushRef="#br0">0 36 2729,'47'-12'4107,"0"1"-3096,-39 8-854,0 1 0,0 0 0,0 0-1,0 1 1,1-1 0,-1 2 0,0-1 0,1 1 0,-1 1-1,0 0 1,1 0 0,-1 0 0,0 1 0,13 5 0,-14-5-107,0 0 1,0 0-1,1 0 1,-1-1-1,0 0 1,1 0-1,-1-1 1,1 0-1,14-2 1,12 1-3606</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4.792"/>
    </inkml:context>
    <inkml:brush xml:id="br0">
      <inkml:brushProperty name="width" value="0.1" units="cm"/>
      <inkml:brushProperty name="height" value="0.1" units="cm"/>
      <inkml:brushProperty name="color" value="#5B2D90"/>
    </inkml:brush>
  </inkml:definitions>
  <inkml:trace contextRef="#ctx0" brushRef="#br0">16 161 5385,'-15'0'62,"22"-4"820,27-4 359,-12 6-357,0 0 0,0-1 0,24-7 0,-24 4-374,0 2-1,0 0 0,27 0 0,-9 3-309,0-2 0,0-2 0,53-14 1,113-42 840,-127 43-2463,-55 14-1879,-13 2 2177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6.105"/>
    </inkml:context>
    <inkml:brush xml:id="br0">
      <inkml:brushProperty name="width" value="0.1" units="cm"/>
      <inkml:brushProperty name="height" value="0.1" units="cm"/>
      <inkml:brushProperty name="color" value="#5B2D90"/>
    </inkml:brush>
  </inkml:definitions>
  <inkml:trace contextRef="#ctx0" brushRef="#br0">20 130 6297,'-7'-10'-193,"7"10"295,0-1 0,0 1 0,0-1 0,-1 1 1,1-1-1,0 1 0,0-1 0,-1 1 0,1-1 0,-1 1 0,1 0 0,0-1 0,-1 1 0,1-1 0,-1 1 0,1 0 1,-1-1-1,1 1 0,-1 0 0,1 0 0,-1-1 0,1 1 0,-1 0 0,-3 0 1630,40-13 302,37 2-1236,115-2-1,-123 11-341,19-2-55,209-17 84,-214 11-640,56-8 455,-45 0-4144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58.972"/>
    </inkml:context>
    <inkml:brush xml:id="br0">
      <inkml:brushProperty name="width" value="0.1" units="cm"/>
      <inkml:brushProperty name="height" value="0.1" units="cm"/>
      <inkml:brushProperty name="color" value="#5B2D90"/>
    </inkml:brush>
  </inkml:definitions>
  <inkml:trace contextRef="#ctx0" brushRef="#br0">42 709 1112,'-9'0'26,"7"1"410,0-1 0,0 0 0,0 0-1,0 0 1,0 0 0,0 0 0,0-1 0,0 1-1,0-1 1,0 1 0,0-1 0,-2-1-1,3 1-335,1 0-1,-1 0 0,1 0 0,-1-1 1,1 1-1,-1 0 0,1 0 0,0-1 1,0 1-1,0 0 0,0-1 0,0 1 1,0 0-1,0-1 0,0 1 0,0 0 1,1 0-1,-1-1 0,0 1 0,1 0 1,-1 0-1,1 0 0,0-1 0,0 0 1,10-30 1988,-8 23-1956,0 0 0,0 0 0,0 0 0,1 1 0,0-1 0,1 1 0,0 0 0,0 0 0,1 1 0,0 0 0,0 0 0,13-11 0,-7 9-25,1 1 0,0 0 0,1 1 0,-1 1 0,1 0 0,0 0 0,1 2 0,-1 0 0,1 0 0,0 2 0,0 0 0,0 0-1,0 2 1,1-1 0,-1 2 0,18 3 0,-26-5-89,0 0 0,1-1 0,-1 1 0,0-1 0,0-1 0,0 1 0,0-1 0,0 0 0,-1-1 0,1 0 0,-1 0 0,0 0 0,10-10 0,29-15 20,-19 15-14,36-19 102,84-57 1,-117 71-22,0 1-1,2 2 1,0 1-1,48-16 1,-8 4 12,-11 2 49,88-21 0,-122 41-47,1 2 0,42-1-1,23-2-2,-56 3 134,1 1 0,0 2 0,0 2 0,0 1 0,0 2 0,51 14 0,-72-18-162,1 0-1,-1-1 1,0-1 0,1 0-1,-1-2 1,0 1 0,0-2-1,27-9 1,24-4-60,-44 11 9,44-4-51,-62 10 43,-1 0 1,0 0 0,1 1 0,-1-1 0,0 1 0,1 0 0,-1 0-1,0 1 1,0-1 0,0 1 0,0 0 0,0 0 0,4 3 0,-1 1 132,3 1-215,0 0 1,0-1-1,19 9 1,6 4-4975,-18-9 3331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5:01.259"/>
    </inkml:context>
    <inkml:brush xml:id="br0">
      <inkml:brushProperty name="width" value="0.1" units="cm"/>
      <inkml:brushProperty name="height" value="0.1" units="cm"/>
      <inkml:brushProperty name="color" value="#5B2D90"/>
    </inkml:brush>
  </inkml:definitions>
  <inkml:trace contextRef="#ctx0" brushRef="#br0">66 33 3057,'0'-1'243,"1"-1"0,0 1 0,-1 0 0,1 0 0,-1-1 0,1 1 0,-1 0 0,0-1 0,1 1 0,-1-1 0,0 1 0,0 0 1,0-1-1,0 1 0,-1-2 0,1 2-210,0 1-1,0-1 1,-1 1 0,1-1 0,0 1-1,-1-1 1,1 1 0,-1-1 0,1 1 0,0-1-1,-1 1 1,1 0 0,-1-1 0,1 1-1,-1 0 1,1-1 0,-1 1 0,0 0 0,1 0-1,-1-1 1,1 1 0,-1 0 0,1 0-1,-2 0 1,-1 0 236,-1 0 1,1 0-1,-1 0 0,1 1 0,-1-1 0,1 1 1,-1 0-1,1 0 0,0 0 0,-6 4 0,8-5-200,0 0-1,1 0 1,-1 0-1,1 0 1,-1 0-1,1 0 1,-1 0-1,0 1 1,1-1-1,-1 0 1,1 1-1,-1-1 1,1 0-1,-1 1 1,1-1-1,-1 0 1,1 1-1,-1-1 1,1 1-1,0-1 1,-1 1-1,1-1 1,0 1-1,-1-1 1,1 1-1,0-1 0,0 1 1,0 0-1,-1-1 1,1 1-1,0-1 1,0 1-1,0 0 1,0-1-1,0 1 1,0-1-1,0 1 1,0 0-1,0-1 1,0 1-1,0-1 1,1 1-1,-1 0 1,0-1-1,1 1 1,0 0 68,0 0 0,0 0 1,1 0-1,-1 0 0,1 0 1,-1-1-1,0 1 0,1-1 1,-1 1-1,1-1 0,0 0 1,-1 1-1,1-1 0,-1 0 1,1 0-1,-1 0 0,3 0 1,351-1 4045,-344 2-4135,0 1 0,1 1 0,-1-1 0,0 2-1,18 8 1,-20-9-25,-1 1 1,1-1-1,0 0 0,0 0 1,0-1-1,0-1 0,0 1 1,0-1-1,15-1 0,-8-2-20,0 2 0,0-1 0,0 2 0,0 0 0,0 1 0,0 1 0,20 6 1,-17-5-6,0-1 0,0-1 0,1 0 1,28-2-1,-34 0 1,-10 1-20,0 0 0,1 0-1,-1 1 1,0 0 0,0 0 0,0 0-1,-1 0 1,5 3 0,-1 12-6340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22:25.355"/>
    </inkml:context>
    <inkml:brush xml:id="br0">
      <inkml:brushProperty name="width" value="0.1" units="cm"/>
      <inkml:brushProperty name="height" value="0.1" units="cm"/>
      <inkml:brushProperty name="color" value="#5B2D90"/>
    </inkml:brush>
  </inkml:definitions>
  <inkml:trace contextRef="#ctx0" brushRef="#br0">0 217 6913,'9'0'125,"0"1"-1,0-1 0,0-1 0,0 0 1,0 0-1,9-2 0,12-10 631,52-17-320,-77 28-435,0 1-1,0 0 0,-1 0 0,1 1 1,0-1-1,0 1 0,0 0 0,0 1 1,0-1-1,0 1 0,0 0 0,0 0 0,-1 1 1,8 2-1,-8-2 91,0 1 0,0 0 1,0 1-1,0-1 0,-1 1 0,1-1 0,-1 1 1,0 0-1,5 8 0,-6-9-28,0 0 0,-1 0 0,1 0 0,1 0-1,-1 0 1,0-1 0,0 1 0,1-1 0,0 1 0,-1-1 0,1 0 0,0 0 0,0-1 0,0 1 0,0 0-1,1-1 1,-1 0 0,0 0 0,0 0 0,1 0 0,-1 0 0,7 0 0,10-3 97,0 0 1,0-2-1,0 0 0,-1-1 1,1-1-1,-1-1 1,27-14-1,7 0-127,-21 9 23,-2-1-69,1 2 1,0 2 0,0 0 0,37-4 0,-59 12 54,-1 1 0,1-1 1,0 1-1,-1 1 1,1 0-1,0 0 1,-1 1-1,1 0 0,-1 0 1,0 1-1,1 0 1,-1 0-1,-1 1 1,1 0-1,0 1 0,-1-1 1,0 1-1,0 1 1,-1 0-1,9 8 1,-11-10 25,0 1 1,0-1 0,1 0 0,-1 0 0,1 0 0,0-1 0,0 0 0,1 0 0,-1 0 0,1-1 0,-1 1 0,1-1 0,11 2 0,-8-3-16,-1-1 0,1 0 1,0 0-1,0-1 0,0 0 0,0-1 0,-1 0 1,1 0-1,8-4 0,189-82-410,-155 62 161,2 2 0,1 3 0,78-20 1,-123 39 215,-1 0 1,1 1-1,0 1 1,0-1-1,0 1 1,0 1-1,0 0 1,0 0 0,-1 1-1,1 0 1,0 0-1,14 7 1,-2 2 127,0 0 0,-1 2-1,27 22 1,-33-24-75,-5-5-25,0 0 1,0 0-1,0-1 0,0 0 0,1-1 0,0 0 1,0 0-1,0-1 0,0-1 0,0 1 1,1-2-1,-1 1 0,1-2 0,12 1 1,5-4-24,0-1 1,0-2-1,-1 0 0,31-12 1,19-7-116,-21 5 28,88-17 0,-125 33 82,-1 2 0,0 0-1,1 1 1,-1 1 0,1 1 0,-1 0 0,1 2 0,-1 0 0,21 7 0,72 34 620,-89-33-466,1-2-1,0 0 1,0-1-1,0-1 1,1-1-1,0-1 1,33 2-1,-17-9-158,1-2 0,-2-2 0,1-2 0,-1-1 0,0-2 0,44-19 1,81-21-52,-139 45 52,0 1 0,1 2 0,-1 0 0,42 1 0,-44 6 60,0 0-1,0 1 0,0 1 0,-1 1 1,0 1-1,0 1 0,27 16 1,-31-15 22,2 0 0,-1-1 1,2-1-1,-1-1 1,1-1-1,0-1 0,0 0 1,0-2-1,25 1 1,-8-7-89,0-3 0,-1-1-1,1-2 1,-2-1 0,54-23 0,59-16-97,-127 43 92,1 1 1,-1 1 0,1 2 0,40-1 0,-46 5 10,0 1 1,-1 1-1,1 0 1,-1 1-1,0 1 0,0 1 1,-1 0-1,22 13 0,-22-11 19,2 0-1,-1-1 1,1-1 0,0-1-1,0 0 1,1-1-1,27 3 1,-9-8-16,0-2-1,-1-2 1,1-1 0,-1-1 0,51-17 0,26-5-66,-83 24 52,0 1 0,0 1 0,1 1 0,-1 2 0,0 1 0,0 1 0,0 2 1,0 0-1,-1 2 0,30 12 0,-27-11 8,-1-1-1,2-2 1,-1 0 0,0-2-1,1-2 1,-1-1 0,1-1-1,-1-2 1,1-1 0,-1-1 0,0-2-1,38-13 1,8-5-213,-23 7-51,94-20-1,-133 35 260,-1 1 0,0 1 0,1 0 0,-1 1 0,1 0 0,-1 2 0,0-1 0,1 2-1,-1 0 1,0 0 0,24 11 0,-25-7 18,-1 1-1,0 0 1,-1 1-1,0 0 1,-1 1-1,0 0 1,13 16-1,-10-11-4,1 0 0,23 18 1,-32-28-2,1-1 0,1 0 1,-1-1-1,0 1 0,1-1 1,0 0-1,0-1 0,0 0 1,0 0-1,12 1 1,-1-1-20,0-2 0,1 0 1,-1-2-1,-1 1 1,34-9-1,89-33-490,-31 8 211,-71 26 306,0 2 0,0 2-1,1 1 1,0 2 0,-1 2 0,1 2 0,0 1 0,-1 2 0,0 1 0,0 3 0,58 19-1,-79-21-3,0-2 0,1 0 0,-1-1 0,1-1 0,0 0 0,0-1 0,0-2 0,0 1 0,0-2 0,0 0 0,0-2 0,0 0 0,29-9 0,-8-2-220,-29 9 158,0 1 1,0 0-1,0 0 1,1 1-1,-1 1 1,1 0-1,0 0 1,0 1 0,0 0-1,0 1 1,10 1-1,-19-1 40,0 1 1,0-1-1,0 1 0,0 0 0,0 0 0,0 0 1,-1 0-1,1 0 0,0 0 0,-1 0 1,1 1-1,-1-1 0,1 1 0,-1-1 0,0 1 1,1-1-1,-1 1 0,0 0 0,0 0 1,0-1-1,0 1 0,-1 0 0,1 0 1,0 3-1,1 4 33,-1 1 0,0-1 0,-1 1 0,0 12 0,-1-17-11,0 1 0,1-1 0,0 0 0,0 0-1,0 0 1,1 0 0,-1 0 0,1 0 0,1 0 0,-1 0 0,1 0 0,-1 0 0,1 0 0,1-1 0,3 6 0,-5-9-18,0 0 0,1 0 0,-1-1 0,1 1 0,-1-1 0,1 1 0,0-1 0,-1 0 0,1 1 0,-1-1 0,1 0 0,0 0-1,-1 0 1,1 0 0,-1-1 0,1 1 0,-1 0 0,1-1 0,0 1 0,-1-1 0,1 1 0,-1-1 0,0 0 0,1 1 0,1-3 0,42-25-1319,-37 22 360,13-10 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9.818"/>
    </inkml:context>
    <inkml:brush xml:id="br0">
      <inkml:brushProperty name="width" value="0.1" units="cm"/>
      <inkml:brushProperty name="height" value="0.1" units="cm"/>
      <inkml:brushProperty name="color" value="#FFC114"/>
    </inkml:brush>
  </inkml:definitions>
  <inkml:trace contextRef="#ctx0" brushRef="#br0">35 88 1360,'-30'9'2140,"25"-4"-640,22-2-1602,37-6-170,-1-3 0,1-1 0,-2-3 0,64-20 0,-55 6-1002,-44 17 1658,1 0-1,29-3 2528,-47 10-2872,-9 10 892,-13 10-288,-49 27 103,55-38-567,-1 1-1,1 1 0,1 0 1,0 1-1,0 0 1,2 1-1,-23 27 1,35-39-188,0 0 0,1 0-1,-1 1 1,1-1 0,-1 0 0,1 0 0,-1 1 0,1-1 0,-1 0 0,1 0 0,0 1 0,0-1-1,0 0 1,0 1 0,0-1 0,0 0 0,0 1 0,0-1 0,0 0 0,1 1 0,-1-1-1,0 0 1,1 1 0,-1-1 0,1 0 0,0 0 0,-1 0 0,1 0 0,0 1 0,0-1 0,0 0-1,0 0 1,0-1 0,0 1 0,0 0 0,0 0 0,0 0 0,0-1 0,0 1 0,0 0 0,1-1-1,-1 1 1,0-1 0,0 1 0,2-1 0,9 4-149,0 0 0,1-1 0,21 3 0,-25-4 114,55 5-90,36 7 238,-89-11-83,-1-1 0,0 1 0,0 1 0,-1 0 0,1 0 0,-1 1 0,11 7 1,-18-11-1,-1 0 0,1 0 0,-1 0 0,1 0 0,-1 0 1,1 1-1,-1-1 0,0 1 0,0-1 0,0 1 0,0-1 1,0 1-1,0 0 0,0-1 0,0 1 0,-1 0 0,2 2 0,-2-2 1,-1-1-1,1 0 1,0 1-1,0-1 1,0 0-1,-1 1 1,1-1-1,-1 0 1,1 0-1,-1 1 1,1-1-1,-1 0 1,0 0-1,1 0 0,-1 0 1,0 0-1,0 1 1,-2 0-1,-6 5 81,0-1 1,0 0-1,0 0 0,-1-1 0,-11 4 0,-7 5-36,19-9-46,0 1 1,0 0 0,1 0-1,0 1 1,-12 12 0,18-17-37,1-1 1,-1 1 0,1-1-1,0 1 1,0 0 0,0 0-1,0 0 1,0-1 0,0 1-1,1 0 1,-1 0-1,1 0 1,-1 0 0,1 0-1,0 1 1,0-1 0,-1 0-1,2 0 1,-1 0 0,0 0-1,0 0 1,1 0-1,-1 0 1,1 0 0,-1 0-1,1 0 1,0 0 0,0 0-1,0-1 1,0 1 0,0 0-1,0 0 1,1-1-1,1 3 1,44 53-1067,-32-37 1117,1-1 0,0-1 0,1 0 0,1-1 0,0-1 0,31 20 0,-47-35-5,1 0 0,-1 0 1,1-1-1,-1 1 1,1-1-1,-1 1 1,1-1-1,0 0 0,-1 0 1,1-1-1,0 1 1,-1 0-1,1-1 1,-1 0-1,1 1 0,-1-1 1,1 0-1,-1 0 1,1 0-1,-1-1 1,0 1-1,0-1 0,0 1 1,0-1-1,0 0 1,0 0-1,2-2 1,0 1 163,-1 0 0,0-1 0,0 0 0,0 1 0,-1-1 0,1 0 0,-1 0 0,0 0 0,0-1 1,0 1-1,0 0 0,-1-1 0,0 0 0,1-7 0,-2 10-154,0 1 1,0 0-1,-1 0 1,1-1-1,0 1 1,-1 0-1,1 0 0,-1 0 1,0 0-1,1 0 1,-1 0-1,0 0 0,0 0 1,0 0-1,1 0 1,-1 0-1,0 0 1,0 0-1,0 1 0,0-1 1,-1 0-1,1 1 1,0-1-1,0 1 0,0-1 1,0 1-1,-1 0 1,1-1-1,0 1 1,0 0-1,-1 0 0,1 0 1,0 0-1,-2 0 1,1 0-33,1 0-1,-1 0 1,1 0 0,-1 0 0,0 0 0,1 0 0,-1 0 0,1 1 0,-1-1 0,1 0 0,-1 1 0,1 0 0,0-1 0,-1 1-1,1 0 1,0 0 0,-1-1 0,1 1 0,0 0 0,0 0 0,0 1 0,0-1 0,0 0 0,0 0 0,0 0 0,0 1-1,-1 1 1,2-2-7,0 1-1,0-1 1,1 0 0,-1 0-1,0 0 1,1 0-1,-1 0 1,1 0-1,-1 0 1,1 0-1,-1 0 1,1-1-1,-1 1 1,1 0-1,0 0 1,0 0-1,-1-1 1,1 1 0,0 0-1,0-1 1,0 1-1,0-1 1,0 1-1,0-1 1,0 1-1,0-1 1,0 0-1,0 1 1,0-1-1,0 0 1,0 0-1,0 0 1,1 0-1,41 7-44,-42-7 41,118 4-144,-84-5 328,0 2 0,0 1 0,1 2 1,-2 1-1,54 16 0,-83-17-173,-17-1-49,-37-1-57,14-1 151,8 3 27,1 1 0,0 0 0,0 2 0,-48 20 1,59-20-178,0 0 1,0 1-1,1 1 1,0 0 0,0 1-1,1 0 1,0 1 0,1 1-1,-12 14 1,24-25 91,0-1 0,-1 0 1,1 1-1,0-1 0,0 1 1,0-1-1,-1 0 0,1 1 0,0-1 1,0 1-1,0-1 0,0 1 1,0-1-1,0 0 0,0 1 0,0-1 1,0 1-1,0-1 0,0 1 1,0-1-1,0 0 0,1 1 0,-1-1 1,0 1-1,0-1 0,0 0 1,1 1-1,-1-1 0,0 1 0,0-1 1,1 0-1,-1 1 0,0-1 1,1 0-1,-1 0 0,0 1 0,1-1 1,-1 0-1,23 14-45,3 3 158,-27-8 9,-17 2 36,-4-4 35,1-2 1,-2 0 0,1-1-1,0-1 1,-24-1-1,-29 5 543,50-4-491,-31 4-7,53-7-296,0 1 0,0-1 1,0 1-1,0 0 0,1 0 0,-1 0 0,0 0 1,0 1-1,1-1 0,-1 1 0,0 0 1,-3 3-1,5-4 15,1 0 0,0 0-1,0-1 1,0 1 0,0 0 0,0 0 0,0-1 0,0 1-1,0 0 1,0 0 0,0-1 0,0 1 0,1 0 0,-1 0-1,0-1 1,1 1 0,-1 0 0,0-1 0,1 1 0,-1-1 0,1 1-1,-1 0 1,1-1 0,-1 1 0,1-1 0,-1 1 0,1-1-1,-1 1 1,1-1 0,0 0 0,-1 1 0,1-1 0,0 0-1,-1 1 1,1-1 0,0 0 0,1 0 0,34 16-462,-31-14 357,88 41-2359,-71-31 1878</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8:02.680"/>
    </inkml:context>
    <inkml:brush xml:id="br0">
      <inkml:brushProperty name="width" value="0.1" units="cm"/>
      <inkml:brushProperty name="height" value="0.1" units="cm"/>
      <inkml:brushProperty name="color" value="#5B2D90"/>
    </inkml:brush>
  </inkml:definitions>
  <inkml:trace contextRef="#ctx0" brushRef="#br0">37 99 1032,'-7'2'370,"-16"3"1298,23-5-1632,1 0 0,-1 0 0,0 0 1,0-1-1,0 1 0,0 0 0,0 0 0,0 0 0,0 0 0,0-1 0,0 1 0,0 0 1,0 0-1,0 0 0,1-1 0,-1 1 0,0 0 0,-1 0 0,1 0 0,0-1 0,0 1 0,0 0 1,0 0-1,0 0 0,0-1 0,0 1 0,0 0 0,0 0 0,0 0 0,0 0 0,0-1 0,-1 1 1,1 0-1,0 0 0,0 0 0,0 0 0,0 0 0,0-1 0,-1 1 0,1 0 0,0 0 0,0 0 1,0 0-1,-1 0 0,1 0 0,0 0 0,0 0 0,0 0 0,0 0 0,-1 0 0,1 0 1,0 0-1,0 0 0,0 0 0,-1 0 0,1 0 0,0 0 0,0 0 0,0 0 0,-1 0 0,1 0 1,0 0-1,0 0 0,0 0 0,-1 0 0,1 0 0,0 1 0,3-3-2,0 1 0,1 0-1,-1 0 1,1 0 0,-1 0 0,0 0-1,1 1 1,0-1 0,-1 1 0,6 1-1,6-2-17,77-20 13,-64 13-26,1 2 1,-1 0-1,36-1 1,-62 7-19,11-1 114,-1 1-1,1 1 0,-1-1 1,24 6-1,-33-5-18,0 0 0,1 0-1,-1 1 1,0-1 0,0 1 0,0-1-1,0 1 1,0 0 0,-1 0-1,1 1 1,0-1 0,-1 1 0,0-1-1,1 1 1,-1 0 0,0-1-1,-1 1 1,1 0 0,0 0 0,-1 1-1,1-1 1,0 4 0,-1-4-54,0 0 0,0 0 1,0 0-1,0 0 0,0 0 1,1 0-1,0 0 0,-1 0 1,1-1-1,0 1 0,1-1 1,-1 1-1,0-1 0,1 0 1,-1 0-1,6 4 0,-4-5 14,1 1 0,-1-1 0,1 0 0,0 0-1,-1 0 1,1-1 0,0 0 0,0 0 0,-1 0 0,1 0-1,6-2 1,16-3-16,-1-2-1,0 0 0,0-2 1,43-21-1,33-12 15,-88 40-28,0-1 1,0 2-1,0 0 1,0 1-1,1 0 1,-1 1-1,0 0 1,0 1-1,0 1 1,-1 0-1,15 6 0,-9-3 19,-1-2-1,0 0 0,1-1 0,0-1 1,33 0-1,72-23 29,-82 12-58,46-3 1,-73 11 39,0 1 1,1 0 0,-1 1 0,0 1 0,1 0 0,25 8-1,-12-1 246,0-1 0,1-1-1,42 3 1,-55-9-234,1-1 1,-1-1 0,1 0 0,-1-1-1,1-1 1,-1-1 0,23-8 0,6-4-29,1 2 0,1 1 0,83-9 0,-109 20-43,12-3 86,0 3-1,0 1 1,0 1-1,0 2 1,44 7-1,87 13 44,-68-13-72,-47-4-3,92-6 1,-110-1 12,1 0 0,-1 3 0,1 0 0,-1 3 0,1 0 0,-1 2 0,32 10 0,-47-10-3,-1-2 0,1 0-1,0-1 1,-1 0 0,1-2-1,0 0 1,0-1 0,21-2 0,12-5 4,69-18 1,34-6-17,-134 29-9,0 1-1,1 0 1,-1 2 0,0 0-1,0 1 1,21 5 0,-10-3 1,0 0 0,0-2 1,-1-1-1,1-2 0,0-1 1,38-7-1,-28 3 8,-1 3-1,66 1 1,-95 4-31,-1 0 0,1 0 0,-1 1-1,0 0 1,0 1 0,0 0 0,0 0 0,15 11 0,-16-9 0,0-1 1,0 0-1,1-1 1,0 0-1,0 0 1,0-1-1,1 0 1,-1-1-1,18 3 1,2-5 7,1-2 1,46-8 0,-55 6-11,-1 1-1,1 1 1,-1 0 0,1 2-1,-1 0 1,1 1 0,28 6-1,-32-4 12,1 0-1,0-1 0,0-1 1,33-2-1,13 0-36,-61 1-115,0 0-1,0 1 1,0-1-1,0 0 0,0 1 1,0 0-1,-1-1 1,1 1-1,5 3 1,-2 4-375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8.459"/>
    </inkml:context>
    <inkml:brush xml:id="br0">
      <inkml:brushProperty name="width" value="0.1" units="cm"/>
      <inkml:brushProperty name="height" value="0.1" units="cm"/>
      <inkml:brushProperty name="color" value="#5B2D90"/>
    </inkml:brush>
  </inkml:definitions>
  <inkml:trace contextRef="#ctx0" brushRef="#br0">7 30 7818,'-7'-2'296,"14"-1"184,5 2-184,0 0 32,3 0 88,4-3 8,7 1-80,4-1-8,7-1-88,2 2-88,5 2-120,-2 1-32,0 0-888,-2 1-1568,-7-4 1463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3.94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7.60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12.609"/>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6:24.340"/>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1"/>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2.170"/>
    </inkml:context>
    <inkml:brush xml:id="br0">
      <inkml:brushProperty name="width" value="0.1" units="cm"/>
      <inkml:brushProperty name="height" value="0.1" units="cm"/>
      <inkml:brushProperty name="color" value="#FFC114"/>
    </inkml:brush>
  </inkml:definitions>
  <inkml:trace contextRef="#ctx0" brushRef="#br0">937 367 11098,'1'-22'3216,"1"-32"-933,-3 49-2073,-13-55 878,14 57-1063,-1 0 0,0 0 1,0 0-1,0 1 0,-1-1 1,1 0-1,-1 0 0,1 1 1,-1-1-1,0 1 0,0 0 1,0-1-1,-1 1 0,1 0 1,0 0-1,-5-2 0,6 4-34,1-1 0,-1 1 0,0 0-1,0 0 1,1 0 0,-1 0 0,0 1 0,0-1-1,1 0 1,-1 0 0,0 0 0,1 1-1,-1-1 1,0 0 0,1 1 0,-1-1 0,0 0-1,1 1 1,-1-1 0,1 1 0,-1-1 0,0 1-1,1-1 1,-1 1 0,1-1 0,0 1-1,-1 0 1,1-1 0,0 1 0,-1 0 0,1-1-1,0 1 1,-1 0 0,1 0 0,0 0 0,-9 31-173,5-1-72,1 1 1,1 0 0,1 0-1,2-1 1,2 1-1,0 0 1,15 55 0,-16-79-261,-5-17 501,-15-37 678,0 10-121,2-1-1,2 0 1,-13-53 0,13 40-279,-22-51 1,35 97-231,-1 1-1,1-1 1,-1 1 0,0-1-1,0 1 1,-1 0-1,1 0 1,-1 0-1,1 0 1,-1 0-1,0 1 1,0-1-1,-4-2 1,7 5-28,-1 0-1,0-1 1,0 1 0,0 0-1,1 0 1,-1-1-1,0 1 1,0 0 0,0 0-1,1 0 1,-1 0-1,0 0 1,0 0 0,0 1-1,0-1 1,1 0 0,-1 0-1,0 0 1,0 1-1,1-1 1,-1 0 0,0 1-1,-1 0 1,1 1-25,-1 0-1,0-1 1,1 1 0,-1 0-1,1 0 1,-1 0 0,1 1-1,0-1 1,0 0 0,0 0-1,-1 4 1,-5 24-107,1-1-1,2 0 1,1 1-1,1 0 1,5 58-1,-2-28 44,-1-31 82,1 28-26,-2-1 0,-12 75 0,10-116 62,0-1 0,0 1 1,-1-1-1,-1 0 0,0-1 0,-1 1 1,-1-1-1,0 0 0,0 0 0,-1-1 1,-1 0-1,0-1 0,-1 0 0,-13 12 1,21-20 1,0-1 0,-1 0 0,1 0 0,-1-1 0,1 1 0,-1 0 1,0-1-1,1 1 0,-1-1 0,0 0 0,0 0 0,0 0 0,0-1 0,0 1 0,0-1 1,0 1-1,0-1 0,0 0 0,0 0 0,0 0 0,0-1 0,0 1 0,-6-2 1,4-1 23,1 1 1,0-1 0,0 0-1,0 0 1,1-1 0,-1 1-1,1-1 1,0 1 0,0-1-1,0 0 1,0 0 0,1-1-1,-1 1 1,-1-6 0,-6-14-43,1 0 0,1 0 0,1-1 0,1 0 0,-4-42 0,0-133 23,9 144-41,2 18-177,0 28 82,0 0 0,-1 0 0,0 0 0,-1 0 0,0-1 0,0 1 0,-1 1 0,0-1 0,-5-10 0,6 19 91,0-1 1,0 1 0,0 0 0,0 0-1,0 1 1,-1-1 0,1 0 0,0 0 0,-1 1-1,1-1 1,-1 1 0,1-1 0,-1 1-1,1-1 1,-1 1 0,1 0 0,-1 0 0,1 0-1,-1 0 1,1 0 0,-1 0 0,1 0-1,-3 1 1,-39 8-1,37-8-29,-130 46 30,49-15-614,87-32 581,-1 1 1,1-1 0,-1 0-1,1 1 1,0-1-1,-1 0 1,1 0 0,-1 1-1,1-1 1,0 0 0,-1 0-1,1 0 1,-1 0-1,1 0 1,-1 0 0,1 0-1,-1 0 1,1 0-1,-1 0 1,1 0 0,-1 0-1,1 0 1,-1 0 0,1 0-1,-1 0 1,1 0-1,0-1 1,-1 1 0,1 0-1,-1 0 1,1-1-1,-1 1 1,1 0 0,0 0-1,-1-1 1,1 1 0,0 0-1,-1-1 1,1 1-1,0-1 1,8-21-688,36-34 323,-38 49 355,94-105 62,24-32-1345,-167 180 1204,-3 18-1881,33-38 1178</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0"/>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3"/>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1"/>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33.766"/>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6:55.174"/>
    </inkml:context>
    <inkml:brush xml:id="br0">
      <inkml:brushProperty name="width" value="0.1" units="cm"/>
      <inkml:brushProperty name="height" value="0.1" units="cm"/>
      <inkml:brushProperty name="color" value="#5B2D90"/>
    </inkml:brush>
  </inkml:definitions>
  <inkml:trace contextRef="#ctx0" brushRef="#br0">0 3751 3297,'17'-19'5659,"1"-15"-4037,15-40-1851,-30 65 648,-1 5-406,99-222 870,39-83 1216,33-66 687,-26 119-2009,26-51-626,161-322 688,4-4-406,-158 304 76,-168 308-499,13-19 76,35-42 1,-40 56 42,0 0-1,-2-1 1,-1-1 0,19-42-1,-3-7 60,-15 37-144,18-55-1,-36 94-213,0 0-1,0 1 1,0-1 0,0 1 0,0-1-1,0 1 1,0-1 0,0 1-1,0-1 1,0 1 0,-1-1-1,1 1 1,0-1 0,0 1 0,0-1-1,-1 1 1,1-1 0,0 1-1,-1-1 1,1 1 0,0 0-1,-1-2-339,0 2 339,1 0 1,-1 0 0,1-1-1,-1 1 1,1 0 0,-1 0-1,0-1 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558"/>
    </inkml:context>
    <inkml:brush xml:id="br0">
      <inkml:brushProperty name="width" value="0.1" units="cm"/>
      <inkml:brushProperty name="height" value="0.1" units="cm"/>
      <inkml:brushProperty name="color" value="#5B2D90"/>
    </inkml:brush>
  </inkml:definitions>
  <inkml:trace contextRef="#ctx0" brushRef="#br0">0 30 6777,'4'3'369,"3"0"215,4 1 152,5-2 200,6-1 8,7-1-88,4-1-95,4-2-297,0 0-144,-6-1-208,-3-1-56,-7 0-56,-2-1-208,-2 0-528,-3 2-361,-6 0-719,-2 3-208,-5 3 1111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920"/>
    </inkml:context>
    <inkml:brush xml:id="br0">
      <inkml:brushProperty name="width" value="0.1" units="cm"/>
      <inkml:brushProperty name="height" value="0.1" units="cm"/>
      <inkml:brushProperty name="color" value="#5B2D90"/>
    </inkml:brush>
  </inkml:definitions>
  <inkml:trace contextRef="#ctx0" brushRef="#br0">3 29 3833,'-1'1'752,"1"0"-645,0-1 0,0 0 1,-1 0-1,1 1 1,0-1-1,0 0 1,0 1-1,0-1 0,0 0 1,0 0-1,0 1 1,0-1-1,0 0 0,0 1 1,0-1-1,0 0 1,2 4 1503,-1-4-1504,14 2 2067,29-10-949,-33 6-786,30-3 302,57 0 0,-64 5-1475,1-2 0,63-11-1,-82 7-77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5.082"/>
    </inkml:context>
    <inkml:brush xml:id="br0">
      <inkml:brushProperty name="width" value="0.1" units="cm"/>
      <inkml:brushProperty name="height" value="0.1" units="cm"/>
      <inkml:brushProperty name="color" value="#FFC114"/>
    </inkml:brush>
  </inkml:definitions>
  <inkml:trace contextRef="#ctx0" brushRef="#br0">698 1425 6537,'-47'-2'-2155,"-28"14"4138,13-2 315,1-3-777,20-1-918,0-2 0,0-1-1,0-3 1,-69-7-1,224-7-1635,-90 13 1315,0-1 0,0-1 1,-1-1-1,43-13 0,-66 17-270,1 0 0,-1 0-1,0 0 1,0 0 0,0 0 0,1 0 0,-1 0 0,0 0 0,0 0-1,0 0 1,1 0 0,-1 0 0,0 0 0,0-1 0,0 1 0,1 0 0,-1 0-1,0 0 1,0 0 0,0 0 0,0 0 0,1-1 0,-1 1 0,0 0-1,0 0 1,0 0 0,0 0 0,0-1 0,0 1 0,0 0 0,0 0-1,1 0 1,-1 0 0,0-1 0,0 1 0,0 0 0,0 0 0,0 0-1,0-1 1,0 1 0,0 0 0,0 0 0,0 0 0,0-1 0,0 1-1,0 0 1,0 0 0,-1 0 0,1-1 0,0 1 0,0 0 0,0 0-1,0 0 1,0-1 0,-16-7 222,-27-3-169,39 10-25,-88-17 184,26 5 75,-70-23-1,128 34-235,1-1 0,0 0 0,0 0 0,0-1 0,0 1 0,1-2 0,-1 1 0,1-1 0,0 0 0,-7-8-1,12 12-58,-1-1 0,1-1-1,0 1 1,0 0 0,0 0-1,0 0 1,0-1 0,0 1-1,1 0 1,-1-1 0,1 1-1,-1 0 1,1-1 0,0 1-1,0-1 1,0 1 0,0 0-1,1-1 1,-1 1 0,1-1-1,-1 1 1,1 0 0,0-1-1,0 1 1,0 0 0,0 0-1,0 0 1,1 0 0,-1 0-1,0 0 1,1 0 0,0 0-1,-1 0 1,1 1 0,4-3-1,7-8 6,2 1 1,0 1-1,0 0 0,0 1 0,1 1 0,28-10 0,-24 9 64,0 0 0,0-1 0,33-23 1,-52 33-56,-1-1 1,1 1-1,-1-1 1,1 1-1,-1-1 1,1 1-1,-1-1 1,0 1-1,1-1 1,-1 1-1,0-1 1,1 0-1,-1 1 1,0-1-1,0 0 0,0 1 1,1-1-1,-1 0 1,0 1-1,0-1 1,0 0-1,0 1 1,0-1-1,0 0 1,0 1-1,-1-1 1,1 0-1,0 1 1,0-1-1,0 0 1,-1 1-1,1-1 1,0 1-1,-1-1 1,1 0-1,0 1 1,-1-1-1,1 1 1,-1-1-1,1 1 1,-1-1-1,1 1 1,-1 0-1,1-1 1,-1 1-1,0 0 1,1-1-1,-1 1 1,1 0-1,-1 0 1,0-1-1,1 1 1,-1 0-1,-1 0 1,-46-19 322,37 15-301,-60-18 112,42 14-83,0-1 1,-41-20 0,70 29-87,-1 0 0,0-1 1,1 1-1,-1 0 1,0 0-1,1 0 1,-1-1-1,1 1 1,-1 0-1,0-1 1,1 1-1,-1-1 1,1 1-1,-1 0 0,1-1 1,-1 1-1,1-1 1,0 1-1,-1-1 1,1 0-1,-1 1 1,1-1-1,0 1 1,0-1-1,-1 0 0,1 1 1,0-1-1,0 0 1,0 0-1,17-5-463,35 7 68,6 5 30,-5 0-86,73-1 0,-109-5 467,-1-1-1,0-1 1,1-1-1,-1 0 0,0-1 1,-1-1-1,1 0 1,27-15-1,-41 20 23,0-1-1,0 0 1,0 0 0,0 0 0,0-1-1,-1 1 1,1 0 0,0-1 0,-1 1-1,1-1 1,-1 1 0,1-1-1,-1 0 1,0 1 0,0-1 0,0 0-1,0 0 1,0 0 0,0 0-1,0 0 1,-1 0 0,1 0 0,-1-1-1,1 1 1,-1 0 0,0 0 0,0 0-1,0 0 1,0-1 0,0 1-1,-1 0 1,1 0 0,-1 0 0,1 0-1,-1 0 1,0 0 0,1 0-1,-1 0 1,0 0 0,-1 0 0,1 0-1,0 0 1,0 1 0,-3-3 0,-5-7 101,-1 0 0,-1 0 0,0 1 0,0 1 1,-15-10-1,-79-49 549,69 46-512,1-1-1,1-1 1,1-2-1,-39-38 1,70 61-233,-1 1 0,1 0-1,0-1 1,0 0 0,0 0 0,1 1 0,-1-1-1,0 0 1,1 0 0,0 0 0,0-1-1,0 1 1,0 0 0,0 0 0,1 0 0,-1-1-1,1 1 1,0-5 0,1 6 30,0 0 1,0 0-1,-1 0 0,2 0 1,-1 0-1,0 1 0,0-1 1,1 0-1,-1 0 0,1 1 1,-1-1-1,1 1 0,0-1 1,-1 1-1,1 0 0,0 0 1,0 0-1,0 0 0,0 0 1,0 0-1,0 0 0,0 1 0,1-1 1,-1 1-1,0-1 0,0 1 1,0 0-1,3 0 0,22-2 0,1 1 0,44 4 0,-48-1 166,0-1-1,0-1 0,0-1 1,33-5-1,-57 5-110,1 1-1,0-1 1,-1 1-1,1-1 1,-1 1-1,1-1 0,-1 1 1,1-1-1,-1 0 1,1 1-1,-1-1 1,0 0-1,1 0 1,-1 1-1,0-1 1,0 0-1,1 0 0,-1 1 1,0-1-1,0 0 1,0 0-1,0 0 1,0 1-1,0-1 1,0 0-1,0 0 1,0 0-1,0 1 1,-1-1-1,1 0 0,0 0 1,-1 1-1,1-1 1,-1-1-1,-12-32 139,11 29-122,-41-96-1272,47 100 862,8 9 247,11 12 62,0 11 91,2-2 1,1 0-1,2-2 0,0-1 1,2-1-1,42 27 0,-39-31 17,-18-10 34,1-1 0,32 14 0,-39-25 464,-12-11-166,-15-18 32,16 26-349,-31-49 274,-29-62 0,52 93-315,1-1-1,0 0 0,2 0 0,1-1 1,-6-47-1,11 63-38,1 0 1,1-1-1,0 1 1,0 0-1,0 0 1,1 0 0,0 0-1,1 0 1,0 1-1,0-1 1,0 1-1,1-1 1,0 1-1,1 0 1,0 1-1,0-1 1,0 1-1,9-8 1,-14 14 6,0 0 0,1-1-1,-1 1 1,1 0 0,-1-1 0,1 1 0,-1 0 0,1 0-1,-1-1 1,1 1 0,-1 0 0,1 0 0,-1 0 0,1 0 0,0 0-1,-1 0 1,1 0 0,-1 0 0,1 0 0,-1 0 0,1 0-1,-1 0 1,1 0 0,0 0 0,-1 0 0,1 0 0,-1 1-1,1-1 1,-1 0 0,1 0 0,0 1 0,9 19-398,-5 33 36,-5-47 289,0-4 72,0 0 1,0 0-1,0 0 0,0 0 0,0 0 1,1 0-1,-1 0 0,1-1 0,-1 1 0,1 0 1,-1 0-1,1 0 0,0-1 0,0 1 0,0 0 1,0-1-1,0 1 0,1-1 0,-1 1 0,0-1 1,1 1-1,-1-1 0,3 2 0,0-2 12,0 0-1,0-1 0,0 1 1,0-1-1,1 1 1,-1-1-1,0 0 0,0-1 1,5 0-1,1 0 37,-7 0-47,0 1 0,0 0 0,0 0 0,-1-1 0,1 2 0,0-1 0,0 0 0,0 0 0,0 1 0,-1 0-1,1-1 1,0 1 0,-1 0 0,1 1 0,-1-1 0,5 3 0,-5-2-30,0 1-1,-1-1 0,1 1 1,-1-1-1,0 1 0,1 0 1,-1 0-1,-1-1 1,1 1-1,0 0 0,-1 0 1,1 0-1,-1 0 0,0 0 1,0 5-1,0-4-464,1 1 0,0 0-1,-1 0 1,2 0 0,-1 0 0,0-1-1,3 6 1,5 5-1013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4.062"/>
    </inkml:context>
    <inkml:brush xml:id="br0">
      <inkml:brushProperty name="width" value="0.1" units="cm"/>
      <inkml:brushProperty name="height" value="0.1" units="cm"/>
      <inkml:brushProperty name="color" value="#5B2D90"/>
    </inkml:brush>
  </inkml:definitions>
  <inkml:trace contextRef="#ctx0" brushRef="#br0">2 6 1368,'-1'6'2737,"7"-9"-3283,5-4-1058,-6 5 1369</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6.181"/>
    </inkml:context>
    <inkml:brush xml:id="br0">
      <inkml:brushProperty name="width" value="0.1" units="cm"/>
      <inkml:brushProperty name="height" value="0.1" units="cm"/>
      <inkml:brushProperty name="color" value="#5B2D90"/>
    </inkml:brush>
  </inkml:definitions>
  <inkml:trace contextRef="#ctx0" brushRef="#br0">77 2683 1336,'-39'-11'1606,"12"-1"74,16 3 169,11 9-1818,0 0 0,0 0 0,0-1 0,0 1 0,0 0 0,0 0 0,0-1 0,0 1 0,0 0 0,0 0 0,0 0 0,0-1 0,0 1 0,0 0-1,0 0 1,1-1 0,-1 1 0,0 0 0,0 0 0,0 0 0,0-1 0,0 1 0,1 0 0,-1 0 0,0 0 0,0 0 0,0-1 0,0 1 0,1 0 0,-1 0 0,0 0 0,0 0 0,0 0 0,1 0 0,-1 0-1,0 0 1,0 0 0,1-1 0,-1 1 0,0 0 0,0 0 0,0 0 0,1 0 0,-1 0 0,1 1 0,1-3 196,0 1 0,1 0 0,-1-1-1,0 1 1,0-1 0,0 1 0,0-1 0,0 0-1,0 0 1,0 0 0,-1 0 0,1 0 0,-1-1 0,1 1-1,-1 0 1,0-1 0,0 1 0,0-1 0,0 1 0,0-1-1,0-2 1,9-58 1066,25-275 578,-3 49-667,7-43-328,-31 278-825,22-145 234,-6 44-132,6-172 1,-42 27-103,1 40-61,12 229 0,2 0-1,13-59 0,-3 28-5,-10 14 37,-8 30-3925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0.192"/>
    </inkml:context>
    <inkml:brush xml:id="br0">
      <inkml:brushProperty name="width" value="0.1" units="cm"/>
      <inkml:brushProperty name="height" value="0.1" units="cm"/>
      <inkml:brushProperty name="color" value="#5B2D90"/>
    </inkml:brush>
  </inkml:definitions>
  <inkml:trace contextRef="#ctx0" brushRef="#br0">8875 142 1264,'0'0'117,"-1"1"-1,0-1 0,1 0 0,-1 0 0,0 0 1,1 1-1,-1-1 0,0 0 0,0 0 1,1 0-1,-1 0 0,0 0 0,1-1 1,-1 1-1,0 0 0,1 0 0,-1 0 0,0 0 1,1-1-1,-1 1 0,0 0 0,1-1 1,-1 1-1,1-1 0,-1 1 0,0 0 1,1-1-1,-1 1 0,1-1 0,-1 1 1,1-1-1,0 0 0,-1 1 0,1-1 0,0 1 1,-1-1-1,1 0 0,0 1 0,0-1 1,-1 0-1,1 1 0,0-1 0,0 0 1,0 0-1,0 1 0,0-1 0,0 0 1,0 1-1,0-1 0,0 0 0,0 1 0,1-1 1,-1 0-1,0 1 0,1-2 0,-1 1-49,1 0 0,-1 0 0,0 0 0,0 0 0,1 0 0,-1 0 0,0 0 0,0 0 0,0 0 0,0 0 0,0 0-1,-1 0 1,1 0 0,0 0 0,0 0 0,-1 0 0,1 0 0,0 0 0,-1 0 0,1 0 0,-1 0 0,1 0 0,-1 0 0,0 1-1,1-1 1,-1 0 0,0 0 0,1 1 0,-1-1 0,0 0 0,0 1 0,0-1 0,0 1 0,0-1 0,0 1 0,1-1-1,-1 1 1,0 0 0,-2-1 0,-7 0 112,0 0 1,1 0-1,-1 1 0,0 0 0,0 1 0,0 0 0,1 1 1,-1 0-1,-14 4 0,-3 1-70,-103 14 80,-1-6 0,-1-6 1,-260-15-1,232-12 288,-191-47 0,182 30-232,105 24-226,-1 4 0,0 2 0,-73 5 0,-197 26-21,17-1 56,-181-18-28,-136 6 12,184 21-4,-218 8 37,-77-51 389,159-2-455,338 6 39,-240 9-34,259 17-5,-388 19 14,307-37-1,-314-6 36,602 2-121,-3 0-71,0-1 0,-36-7 0,83 6-5894</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2.567"/>
    </inkml:context>
    <inkml:brush xml:id="br0">
      <inkml:brushProperty name="width" value="0.1" units="cm"/>
      <inkml:brushProperty name="height" value="0.1" units="cm"/>
      <inkml:brushProperty name="color" value="#5B2D90"/>
    </inkml:brush>
  </inkml:definitions>
  <inkml:trace contextRef="#ctx0" brushRef="#br0">6 6 1952,'5'-5'3415,"-14"16"329,8-5-3452,1 1 0,0-1 0,0 1 0,0 0-1,1-1 1,0 1 0,0-1 0,0 1 0,6 11 0,1 17 63,32 500 1174,-49 11 508,6 141 480,13-411-2232,11 127 14,-9-325-262,35 122-1,-5-33 140,-38-139-107,2 51 0,-5-53-71,1-1 0,8 43-1,-10-67-95,0-1 0,0 1 0,1 0 0,-1-1 0,0 1 0,0 0-1,0-1 1,1 1 0,-1 0 0,0-1 0,1 1 0,-1 0 0,1-1 0,-1 1 0,0-1 0,1 1-1,-1-1 1,1 1 0,0-1 0,-1 1 0,1-1 0,-1 0 0,1 1 0,0-1 0,-1 0-1,1 1 1,0-1 0,-1 0 0,1 0 0,0 0 0,-1 1 0,1-1 0,0 0 0,0 0 0,0 0-1,1-1-250,0 1 0,-1-1-1,1 0 1,0 0-1,-1 1 1,1-1-1,0 0 1,-1 0-1,1-1 1,-1 1-1,0 0 1,1 0-1,-1-1 1,1-1-1,14-19-1042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48.823"/>
    </inkml:context>
    <inkml:brush xml:id="br0">
      <inkml:brushProperty name="width" value="0.1" units="cm"/>
      <inkml:brushProperty name="height" value="0.1" units="cm"/>
      <inkml:brushProperty name="color" value="#5B2D90"/>
    </inkml:brush>
  </inkml:definitions>
  <inkml:trace contextRef="#ctx0" brushRef="#br0">7 86 440,'0'0'127,"-1"-1"-1,1 1 1,-1-1 0,1 1 0,-1-1-1,1 0 1,-1 1 0,1-1-1,-1 1 1,1-1 0,0 0-1,-1 0 1,1 1 0,0-1-1,0 0 1,0 1 0,-1-1 0,1 0-1,0 0 1,0 1 0,0-1-1,0 0 1,0 0 0,0 1-1,1-1 1,-1 0 0,0 0-1,0 1 1,0-1 0,1-1 0,20-15 2388,30 0 288,3 11-2175,1 3-1,-1 2 1,95 10-1,-39-2-526,1547-31 2484,-1430 13-2508,354 26-1,-45 45-44,-371-36-10,166 19 43,-275-38-35,-1 3 0,0 1 1,0 3-1,-1 3 0,-1 2 0,0 2 1,-1 2-1,86 51 0,-73-31 128,-2 3 0,-3 2 0,-1 4 0,-3 1 0,-1 4 0,-4 1 0,74 105 0,88 119 151,-137-188-85,-4 4 0,104 184-1,12 120 216,-146-323-356,72 103 0,-113-179-82,55 79 53,-25-38-21,50 88 0,1 14 19,-21-41 7,28 35 14,-46-53-26,-31-58-38,7 26 186,2 6-4123,-18-53 3129,-1 0-1,0 0 0,0 0 1,-1 0-1,0 0 1,1 11-1,0 3-8</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29.335"/>
    </inkml:context>
    <inkml:brush xml:id="br0">
      <inkml:brushProperty name="width" value="0.1" units="cm"/>
      <inkml:brushProperty name="height" value="0.1" units="cm"/>
      <inkml:brushProperty name="color" value="#5B2D90"/>
    </inkml:brush>
  </inkml:definitions>
  <inkml:trace contextRef="#ctx0" brushRef="#br0">488 23 720,'-8'-22'9034,"18"28"-6933,86 50 258,-65-39-1865,-1 1 1,0 1-1,40 35 0,1 10-226,-36-35-37,-1 2 0,-1 1 0,-2 1 0,45 64 0,-42-39-118,-2 2 0,-4 1-1,30 89 1,42 200-3,-77-262-65,-5-11-21,-3 2 0,-4 0-1,-3 0 1,-2 102 0,-12-59 209,-5 0 0,-29 131 1,33-215-183,-139 573 344,88-444-326,-95 197-1,70-184-18,50-101-19,-4-2 0,-2-1-1,-74 103 1,72-132 2,-1-2 0,-95 76 0,-2 1-31,11 20-746,23-24-3458,82-95 1936,5-12 880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42.827"/>
    </inkml:context>
    <inkml:brush xml:id="br0">
      <inkml:brushProperty name="width" value="0.1" units="cm"/>
      <inkml:brushProperty name="height" value="0.1" units="cm"/>
      <inkml:brushProperty name="color" value="#5B2D90"/>
    </inkml:brush>
  </inkml:definitions>
  <inkml:trace contextRef="#ctx0" brushRef="#br0">44 28 800,'3'-22'6241,"-3"21"-6163,0 1 0,0 0 1,1 0-1,-1-1 0,0 1 0,0 0 1,0 0-1,0-1 0,1 1 0,-1 0 0,0 0 1,0-1-1,0 1 0,1 0 0,-1 0 1,0 0-1,1-1 0,-1 1 0,0 0 1,0 0-1,1 0 0,-1 0 0,0 0 1,1 0-1,-1 0 0,0 0 0,0 0 0,1 0 1,-1 0-1,0 0 0,1 0 0,-1 0 1,0 0-1,1 0 0,-1 0 0,0 0 1,1 0-1,-1 0 0,0 0 0,0 0 1,1 0-1,-1 1 0,0-1 0,0 0 0,1 0 1,-1 0-1,0 1 0,0-1 0,1 0 1,-1 0-1,0 1 0,0-1 0,0 0 1,0 0-1,1 1 0,-1-1 0,0 0 1,0 1-1,0-1 0,0 0 0,0 0 0,0 1 1,0-1-1,2 5 31,-1 0-1,0 0 1,0 0 0,0 0 0,0 0 0,-1 0-1,0 0 1,0 0 0,-1 0 0,1 0 0,-1 0-1,-3 9 1,2 0-8,-24 117 279,16-91-211,2 0-1,2 1 0,-3 76 0,9-114-160,0-1-1,0 1 0,0 0 0,0-1 0,0 1 0,1 0 0,-1-1 1,1 1-1,-1 0 0,1-1 0,0 1 0,0-1 0,0 1 0,1-1 1,-1 0-1,1 1 0,-1-1 0,1 0 0,0 0 0,-1 0 0,1 0 1,0 0-1,0-1 0,1 1 0,-1-1 0,0 1 0,3 1 0,-1-3 9,0 1 1,0-1-1,0 0 0,0 0 0,0 0 0,0 0 0,0-1 0,0 0 0,0 0 0,0 0 0,0 0 0,0 0 0,0-1 1,-1 0-1,1 1 0,-1-2 0,6-2 0,56-38 130,-32 19-122,1 2 0,0 2 0,2 1 0,0 1 0,55-17 1,-17 16-5,90-11 0,-60 17-2846,-85 12 569,-2 1 793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6:09:02.474"/>
    </inkml:context>
    <inkml:brush xml:id="br0">
      <inkml:brushProperty name="width" value="0.1" units="cm"/>
      <inkml:brushProperty name="height" value="0.1" units="cm"/>
      <inkml:brushProperty name="color" value="#5B2D90"/>
    </inkml:brush>
  </inkml:definitions>
  <inkml:trace contextRef="#ctx0" brushRef="#br0">1 164 1080,'7'1'6107,"0"-7"-6402,28-25 1824,32-25-564,-61 52-828,1-1-1,-1 1 1,0 1-1,1 0 1,0-1-1,0 2 0,0-1 1,13-2-1,-18 5-78,1-1 0,-1 1 0,0 0 0,1 0 0,-1 0 0,0 0-1,0 0 1,1 1 0,-1-1 0,0 1 0,1-1 0,-1 1 0,0 0 0,0 0 0,0 0-1,0 0 1,0 0 0,0 0 0,0 1 0,0-1 0,-1 1 0,1-1 0,0 1 0,1 2-1,2 4 99,-1-1-1,-1 0 1,1 1 0,-1 0-1,3 13 1,-4-14-70,0-1 1,0 1 0,0-1 0,1 1 0,0-1 0,0 0-1,1 0 1,-1 0 0,8 8 0,-7-11-59,1 0 1,-1 0 0,1 0-1,0 0 1,0-1-1,0 0 1,0 0-1,0 0 1,1-1-1,-1 1 1,0-1-1,1-1 1,-1 1-1,1-1 1,-1 0-1,0 0 1,1 0-1,-1-1 1,1 0-1,-1 0 1,0 0-1,1-1 1,-1 0-1,6-2 1,15-8-2,0-1 0,0-1 0,33-24 0,-27 17 20,-19 12-11,6-3-36,1 0 0,34-14 0,-49 23 24,0 1 1,1 1 0,-1-1 0,0 1 0,1 0-1,-1 0 1,0 1 0,1-1 0,-1 1 0,1 0 0,-1 1-1,1-1 1,-1 1 0,0 0 0,1 1 0,8 2 0,-11-1 46,0 0-1,0-1 1,0 1 0,0 0 0,0 0 0,-1 1 0,1-1 0,-1 0 0,0 1 0,0 0 0,0-1 0,-1 1 0,3 7-1,17 29 151,-16-35-202,0-1 0,0 1 0,1-1-1,-1 0 1,1-1 0,0 1 0,0-1 0,0-1 0,0 1-1,1-1 1,-1 0 0,1 0 0,0-1 0,-1 0-1,1 0 1,0 0 0,0-1 0,-1 0 0,1 0-1,10-2 1,14-4 10,1 0-1,-1-2 0,34-14 1,-14 5-2,-41 14-25,36-11 437,85-14-1,-115 26-271,-1 0 0,1 2-1,0 0 1,-1 1 0,1 0-1,-1 1 1,1 1 0,-1 0-1,24 9 1,31 18 686,-36-15-421,57 18-1,-78-30-398,-1 0 1,1-1-1,-1-1 0,1 0 0,0 0 1,0-1-1,0-1 0,19-3 0,-3-4 18,0 0 1,32-15-1,-39 14-26,0 0 1,0 2 0,1 1-1,39-6 1,-56 12-13,-1 1 1,1 0-1,0 0 1,0 0 0,-1 1-1,1 0 1,-1 0 0,0 0-1,1 1 1,-1 0-1,0 0 1,0 0 0,-1 1-1,1 0 1,-1-1-1,0 2 1,4 3 0,-2-2-2,1 0 1,-1 0 0,1-1 0,0 0 0,0-1-1,0 1 1,1-2 0,9 5 0,1-4 16,1-1-1,-1 0 1,1-2 0,0 0 0,-1-1 0,1-1-1,33-6 1,132-36 41,-143 31-60,15-3 20,185-43-5,-204 52 31,1 1-1,0 3 1,0 1-1,60 5 1,-56 1 92,164 13 370,-176-18-481,-1-2-1,1 0 0,-1-2 0,0-1 0,31-10 1,-19 2-18,0 1 0,1 2 0,0 3 0,0 0 0,61 0 0,-89 9 18,0 1 0,-1 0 0,0 1-1,1 0 1,-1 1 0,-1 1 0,1 0 0,-1 0-1,0 1 1,16 13 0,-15-11-1,0 0-1,0-1 1,0-1 0,1 0 0,0-1 0,0 0 0,1-1-1,22 4 1,-18-7-3,1-1-1,0-1 0,0 0 1,-1-2-1,1 0 1,24-7-1,110-39 57,-61 15-53,-79 29-37,0 0 0,1 1-1,-1 0 1,1 1 0,-1 1-1,1 1 1,0 0 0,22 3-1,-16 1-4,0 1 0,-1 0 0,0 2 0,0 1 0,24 12 0,-26-11 15,0-1 0,1-1-1,0-1 1,0 0 0,1-2-1,0 0 1,0-1 0,0-1-1,0-1 1,0-1 0,0 0-1,0-2 1,25-4 0,55-19 14,-73 17-13,0 1 0,1 1 0,39-3-1,-63 9-8,0 0-1,0 0 1,1 1-1,-1-1 1,0 1-1,0 0 0,0 0 1,0 0-1,-1 1 1,1 0-1,0-1 1,0 1-1,6 5 1,36 40 14,-38-38-11,1 1 1,0-1 0,14 11 0,-19-17-4,-1-1 0,1 0 0,0 0 0,0 0 0,0 0 0,1 0 0,-1-1 1,0 0-1,1 0 0,-1 0 0,0 0 0,1-1 0,8 0 0,11-3 10,0-1 1,-1-2-1,1 0 0,-1-1 0,-1-2 0,1 0 0,-1-1 0,33-22 0,54-23 9,-106 53-22,1 0-1,0 0 0,0 1 0,-1-1 0,1 1 0,0 0 1,1 0-1,-1 0 0,0 0 0,0 1 0,0 0 0,0 0 1,0 0-1,1 0 0,-1 1 0,0-1 0,0 1 1,0 0-1,0 0 0,0 1 0,0-1 0,0 1 0,-1 0 1,1 0-1,0 0 0,-1 0 0,0 1 0,1 0 0,-1-1 1,0 1-1,0 0 0,-1 1 0,4 3 0,5 7 8,2 0-1,-1 0 0,2-2 0,0 1 0,0-2 0,1 0 1,32 18-1,-38-25 2,0 0 0,0-1 0,0 0 0,0 0 0,1-1 0,-1 0 0,1-1 0,0 0 0,-1 0 0,1-1 0,0 0 0,-1-1 0,1 0 0,-1-1 0,1 0 0,16-5 0,1-5 8,-1 0 0,29-20 0,-39 22-12,2-1 0,-1 2 0,1 0 0,0 2 0,1 0 0,32-8 0,-46 15-18,-1-1 0,1 1 0,-1 0 0,1 1 0,0-1-1,-1 1 1,1 0 0,-1 0 0,1 0 0,-1 1-1,0-1 1,0 1 0,8 4 0,49 41 562,-53-39-1272,0 0-1,1-1 1,0 0 0,0-1 0,1 0-1,0 0 1,15 5 0,-5-6-1121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01.729"/>
    </inkml:context>
    <inkml:brush xml:id="br0">
      <inkml:brushProperty name="width" value="0.1" units="cm"/>
      <inkml:brushProperty name="height" value="0.1" units="cm"/>
      <inkml:brushProperty name="color" value="#5B2D90"/>
    </inkml:brush>
  </inkml:definitions>
  <inkml:trace contextRef="#ctx0" brushRef="#br0">1 95 784,'1'-16'8120,"17"14"-7333,157-14 799,83 29-517,-3-1-859,-72 0 15,-41-1-107,-130-11-115,724 6 322,-149-36-317,302 10 36,-505 17-32,-134 3 7,140-4 18,698-33-28,-788 25 12,-168 4 0,235 14 0,-235-1-26,-85-5-97,62 8 1,-80 0-3911,-21-3 2575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26.440"/>
    </inkml:context>
    <inkml:brush xml:id="br0">
      <inkml:brushProperty name="width" value="0.1" units="cm"/>
      <inkml:brushProperty name="height" value="0.1" units="cm"/>
      <inkml:brushProperty name="color" value="#5B2D90"/>
    </inkml:brush>
  </inkml:definitions>
  <inkml:trace contextRef="#ctx0" brushRef="#br0">96 16 128,'-57'-13'1541,"18"11"5736,76 11-4271,20 23-2824,-33-17 4,16 8-175,-1 2 1,47 39-1,-69-50 32,-1 1 1,-1 0-1,0 1 0,-1 1 0,-1 0 1,-1 1-1,13 23 0,-25-40-32,-1 0 0,1-1 0,0 1 1,0-1-1,0 1 0,0 0 0,-1-1 0,1 1 0,0-1 0,0 1 1,-1-1-1,1 1 0,-1-1 0,1 1 0,0-1 0,-1 1 0,1-1 0,-1 1 1,1-1-1,-1 0 0,1 1 0,-1-1 0,1 0 0,-1 0 0,0 1 0,1-1 1,-1 0-1,1 0 0,-1 0 0,-1 1 0,-28 9 54,18-7-36,-7 8-15,0 1 1,1 0-1,1 1 1,-1 1-1,2 1 1,0 0-1,1 1 1,-17 24-1,9-13-87,19-23-131,-13 18-485,14-7-3660,5-10 2700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318"/>
    </inkml:context>
    <inkml:brush xml:id="br0">
      <inkml:brushProperty name="width" value="0.1" units="cm"/>
      <inkml:brushProperty name="height" value="0.1" units="cm"/>
      <inkml:brushProperty name="color" value="#FFC114"/>
    </inkml:brush>
  </inkml:definitions>
  <inkml:trace contextRef="#ctx0" brushRef="#br0">75 392 5721,'-2'1'-209,"0"0"0,0 0 1,0 0-1,0 1 0,0-1 0,0 1 0,0-1 0,1 1 0,-1-1 0,0 1 1,1 0-1,-3 3 0,3-3 196,0 0 0,0-1-1,0 1 1,0-1 0,0 1 0,-1-1 0,1 1 0,0-1 0,-1 0 0,1 0-1,-1 0 1,0 0 0,1 0 0,-1 0 0,0 0 0,0 0 0,1-1 0,-1 1-1,-3 0 1,-3-48 3843,3 3-3847,2-1 0,3 1 0,1-1 0,9-56 0,-4 37-922,-2 16 423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47.341"/>
    </inkml:context>
    <inkml:brush xml:id="br0">
      <inkml:brushProperty name="width" value="0.1" units="cm"/>
      <inkml:brushProperty name="height" value="0.1" units="cm"/>
      <inkml:brushProperty name="color" value="#5B2D90"/>
    </inkml:brush>
  </inkml:definitions>
  <inkml:trace contextRef="#ctx0" brushRef="#br0">125 10548 1368,'0'17'1439,"0"-12"270,-1-9-207,-5-19-1128,-9-38 673,3 0 0,3-1 0,-2-80 0,-13-87-337,10 126-407,1-176-1,8 108 63,4-23 335,25-208-1,0 56 813,-23-210-788,-4 252-680,-8-157 13,2-149 22,32 326-55,0-11 0,-22 241-15,17-351 6,-14 311 298,-8-104 0,1 116-82,-31-340-62,16 314-146,-3-23 1,11 10-24,-8-254 1,20 179-1,5-148 16,0 180-4,29-342 23,-2 196 526,-29 231-441,-11-154-1,-20-302-58,26 495-58,-11-110 56,0-21 9,42-236-67,-7 163-1,-25 103 44,-1 100-37,2-1-1,6-57 1,1 30-58,-4-99 1,-3 115-521,-7 69-5544,2 3 4140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55.060"/>
    </inkml:context>
    <inkml:brush xml:id="br0">
      <inkml:brushProperty name="width" value="0.1" units="cm"/>
      <inkml:brushProperty name="height" value="0.1" units="cm"/>
      <inkml:brushProperty name="color" value="#5B2D90"/>
    </inkml:brush>
  </inkml:definitions>
  <inkml:trace contextRef="#ctx0" brushRef="#br0">29 133 648,'-28'-2'4991,"72"1"328,120 15-4269,-91-10-656,-1-4 1,1-3-1,110-17 1,-166 18-293,38-6 81,3 0-45,75-1 0,165 21-39,113-2-63,117-26-2,-365 13-28,-161 3-6,378-20 24,129-10 65,-322 33-70,230-8 18,62-17 2,-88 1 50,-90 15 128,-220 7-171,39 4 6,141 25-1,-9 0 85,-165-22-109,-26-1-6,0-3 0,75-5 0,124-2 99,-132 5-40,-68-5-419,0-1-4946,-48 4 4452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5.038"/>
    </inkml:context>
    <inkml:brush xml:id="br0">
      <inkml:brushProperty name="width" value="0.1" units="cm"/>
      <inkml:brushProperty name="height" value="0.1" units="cm"/>
      <inkml:brushProperty name="color" value="#5B2D90"/>
    </inkml:brush>
  </inkml:definitions>
  <inkml:trace contextRef="#ctx0" brushRef="#br0">46 14 2128,'0'-1'215,"-1"0"-1,1 1 0,0-1 0,-1 0 0,0 0 0,1 1 0,-1-1 1,1 0-1,-1 1 0,0-1 0,1 0 0,-1 1 0,0-1 0,0 1 1,1-1-1,-1 1 0,0-1 0,0 1 0,0 0 0,0-1 0,0 1 1,0 0-1,1 0 0,-1 0 0,0 0 0,0 0 0,0 0 0,0 0 1,0 0-1,0 0 0,-1 0 0,1 0-126,1 1 0,-1-1-1,1 0 1,-1 0 0,0 0 0,1 1 0,-1-1-1,1 0 1,-1 0 0,1 1 0,-1-1 0,1 1-1,-1-1 1,1 0 0,-1 1 0,1-1 0,0 1-1,-1-1 1,1 1 0,0-1 0,-1 1 0,1 0-1,0-1 1,0 1 0,-1-1 0,1 1 0,0 0-1,0-1 1,0 1 0,0-1 0,0 1 0,0 0-1,0-1 1,0 1 0,0-1 0,0 1 0,0 0-1,0-1 1,0 1 0,1 0 0,-1-1 0,0 1-1,0-1 1,1 1 0,-1-1 0,0 1 0,1-1-1,-1 1 1,1-1 0,0 1 0,12 21-40,2-1 0,1-1 0,0-1 0,1 0 0,1-1 0,1-1 0,1-1 0,0-1 0,1 0 0,1-2 0,0 0 0,0-2 0,1 0 0,44 13 0,-63-23-45,0 0 1,-1 0-1,0 1 0,1-1 1,-1 1-1,0 0 1,1 0-1,3 3 0,-6-4-2,-1-1-1,0 0 1,0 0-1,1 1 1,-1-1-1,0 0 0,0 1 1,1-1-1,-1 1 1,0-1-1,0 0 1,0 1-1,0-1 0,0 1 1,0-1-1,0 0 1,0 1-1,0-1 1,0 1-1,0-1 1,0 0-1,0 1 0,0-1 1,0 1-1,0-1 1,0 0-1,0 1 1,0-1-1,-1 1 1,-17 12 19,-162 79 25,148-74-56,1 2 0,1 1 0,-40 37 0,70-57-19,-16 15-279,16-15 206,-1-1-1,1 1 1,0-1-1,-1 1 0,1-1 1,0 1-1,-1-1 0,1 1 1,0-1-1,-1 1 1,1 0-1,0-1 0,0 1 1,0-1-1,0 1 1,-1 0-1,1-1 0,0 1 1,0 0-1,0-1 0,0 1 1,1-1-1,-1 1 1,0 0-1,0-1 0,0 1 1,0-1-1,1 1 1,-1 1-1,7 2-931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9.388"/>
    </inkml:context>
    <inkml:brush xml:id="br0">
      <inkml:brushProperty name="width" value="0.1" units="cm"/>
      <inkml:brushProperty name="height" value="0.1" units="cm"/>
      <inkml:brushProperty name="color" value="#5B2D90"/>
    </inkml:brush>
  </inkml:definitions>
  <inkml:trace contextRef="#ctx0" brushRef="#br0">172 77 1208,'12'-22'2616,"-10"20"-2250,-1 1 0,1-1 0,-1 0 0,0 0 0,1 0 0,-1 0 0,0 0 0,-1 0 0,1-1 0,0 1 0,0 0 0,0-3 0,-37 41 811,-117 206 40,143-215-1210,10-27-9,0 1 1,0-1-1,0 1 0,0-1 0,0 1 0,0-1 1,0 1-1,0-1 0,0 1 0,1-1 0,-1 0 0,0 1 1,0-1-1,0 1 0,0-1 0,1 0 0,-1 1 0,0-1 1,0 1-1,1-1 0,-1 0 0,0 1 0,1-1 1,-1 0-1,0 0 0,1 1 0,-1-1 0,0 0 0,1 1 1,1-1 0,0 0 1,1-1 0,-1 1 0,0 0-1,-1-1 1,1 1 0,0-1 0,0 0-1,0 0 1,0 1 0,0-1 0,-1 0 0,1-1-1,0 1 1,-1 0 0,1 0 0,-1-1-1,1 1 1,-1-1 0,2-1 0,17-21 18,0-2-1,-2 1 1,-1-2 0,16-34 0,-17 31 37,0 0 0,2 2 0,33-40 0,-51 68-49,0 0 1,0 0-1,1-1 0,-1 1 1,0 0-1,0 0 0,0-1 1,0 1-1,1 0 0,-1 0 1,0 0-1,0-1 0,1 1 1,-1 0-1,0 0 1,0 0-1,1 0 0,-1 0 1,0-1-1,1 1 0,-1 0 1,0 0-1,0 0 0,1 0 1,-1 0-1,0 0 0,1 0 1,-1 0-1,0 0 0,1 0 1,-1 0-1,0 0 0,0 0 1,1 1-1,-1-1 0,0 0 1,1 0-1,-1 0 0,6 15 371,-4 29 378,-2-33-594,2 18 14,0-1-1,2 0 0,1-1 0,11 37 0,-13-54-268,1-1 1,0 0-1,0 0 0,1-1 1,0 1-1,1-1 0,0 0 1,0 0-1,1-1 0,0 0 1,0 0-1,1 0 0,-1-1 1,2 0-1,15 8 0,3-1-417</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10.999"/>
    </inkml:context>
    <inkml:brush xml:id="br0">
      <inkml:brushProperty name="width" value="0.1" units="cm"/>
      <inkml:brushProperty name="height" value="0.1" units="cm"/>
      <inkml:brushProperty name="color" value="#5B2D90"/>
    </inkml:brush>
  </inkml:definitions>
  <inkml:trace contextRef="#ctx0" brushRef="#br0">15 257 1920,'-14'11'7886,"16"-11"-7741,0-1 0,0 0-1,0 1 1,-1-1 0,1 0 0,0 0 0,0 0 0,0 0 0,-1 0 0,1 0-1,0 0 1,1-3 0,79-71 276,81-99 0,-162 174-410,-1-1 1,1 1 0,0-1 0,-1 1 0,1 0-1,-1-1 1,1 1 0,0 0 0,-1 0 0,1-1 0,0 1-1,-1 0 1,1 0 0,0 0 0,-1 0 0,1 0-1,0 0 1,-1 0 0,1 0 0,0 0 0,0 0-1,-1 0 1,1 0 0,0 1 0,-1-1 0,1 0-1,-1 0 1,1 1 0,0-1 0,0 1 0,27 22 115,-22-17-86,-1 0-1,0 1 1,0 0-1,0 0 1,-1 0 0,7 14-1,-9-9-10,1-2 0,1 1 0,0 0 0,0-1 0,1 1 1,0-1-1,1-1 0,0 1 0,1-1 0,0 0 0,0 0 0,15 12 0,0 2-22,-16-17-295,1 1-1,-1-1 1,1-1 0,0 1-1,0-1 1,13 7 0,-2-5-471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12.998"/>
    </inkml:context>
    <inkml:brush xml:id="br0">
      <inkml:brushProperty name="width" value="0.2" units="cm"/>
      <inkml:brushProperty name="height" value="0.2" units="cm"/>
      <inkml:brushProperty name="color" value="#FFC114"/>
    </inkml:brush>
  </inkml:definitions>
  <inkml:trace contextRef="#ctx0" brushRef="#br0">1 3125 1032,'0'-54'3038,"15"-303"-840,-12 254-1889,-3-75-173,-2 146-129,2 1 0,2 0 0,1 0 0,1-1 0,1 2 0,13-41-1,96-413 65,-93 368-54,-17 84-17,2 1 0,0 0 0,13-34 0,13-33 29,29-154 0,-55 224-23,28-118 122,14-71 34,-35 151-146,4 1-1,28-71 1,62-120 80,-100 243-98,0 1 0,1-1 0,1 2 0,16-19 0,2-2-14,-24 29 17,1-1 0,-1 1 0,1-1 0,-1 1-1,1 0 1,0 1 0,1-1 0,-1 1 0,0-1 0,1 1-1,-1 1 1,1-1 0,-1 0 0,1 1 0,0 0 0,0 0-1,0 1 1,-1-1 0,1 1 0,0 0 0,0 1 0,9 1 0,-8-2 6,0 2 1,-1-1 0,0 1 0,1 0 0,-1 0 0,0 0 0,0 1 0,0-1 0,0 1 0,0 1-1,-1-1 1,1 1 0,-1-1 0,0 1 0,0 1 0,0-1 0,-1 0 0,0 1 0,4 5 0,71 165 381,-69-156-329,2-1 0,0 0 0,1-1 0,14 17 1,18 26-31,-17-14 12,38 90-1,-18-32-4,92 195 33,-120-257-8,2 0 0,2-1 1,43 58-1,-6-31-49,-44-52-7,0 1 0,-2 0 0,0 1-1,18 32 1,-16-24 8,30 41 0,-5-10-4,-26-37-10,0-1 1,19 18 0,-20-22 12,-1 0 1,0 1 0,21 33 0,-24-33 3,0 0 0,2 0 0,0-1 0,0 0 1,20 17-1,80 59 181,-39-34-138,13 23 81,24 19-27,57 17 422,40 33 208,-196-141-739,1 0 0,1-1 0,-1 0 0,21 7 0,-18-7 3,1 0-1,24 17 1,-23-14 70,1 1 0,0-2 0,1-1 0,-1 0 0,1-1-1,1-1 1,-1-1 0,24 4 0,-8-4 14,1-2 0,0-1 1,64-5-1,-72-2-712,-13 0 346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26.542"/>
    </inkml:context>
    <inkml:brush xml:id="br0">
      <inkml:brushProperty name="width" value="0.2" units="cm"/>
      <inkml:brushProperty name="height" value="0.2" units="cm"/>
      <inkml:brushProperty name="color" value="#FFC114"/>
    </inkml:brush>
  </inkml:definitions>
  <inkml:trace contextRef="#ctx0" brushRef="#br0">1 3031 664,'6'-35'1979,"-6"28"-1817,1-1-1,1 1 1,-1-1 0,1 1-1,4-9 1,16-29 286,-14 31-213,-1 0 1,-1-1-1,0 0 0,4-19 0,47-196 1659,-11 48-1137,5-30-682,-11 30 36,101-284-1,-130 433-101,6-13-1,-3 0 0,-1-1 1,8-60-1,-17 81 1,15-48 0,-1 3 6,0 0 4,37-96 0,-14 51-9,-15 28 22,-10 32-35,2 1 0,27-57 0,80-109 76,-114 207-79,0 0 0,22-20 0,17-21 13,-43 47-14,0 1 0,0 0-1,1 1 1,-1 0-1,1 0 1,1 0 0,-1 1-1,1 1 1,0-1-1,0 1 1,1 1 0,-1 0-1,1 0 1,-1 0-1,1 2 1,0-1 0,12 0-1,-14 4 7,-1 0-1,1 0 1,-1 0-1,0 1 1,0 0-1,0 0 1,0 1-1,0 0 1,-1 0-1,1 0 1,-1 1-1,8 8 1,10 10 4,31 40 1,-41-47-1,7 10-3,-1 1 0,0 0 0,-3 2 0,0 0 0,13 33 0,71 136 38,-79-147-22,-4-9-3,1 0 0,2-1 0,2-1 0,45 61-1,-66-99-10,167 182 30,-154-167-30,-1-1 1,21 33-1,-23-32 0,0-1 0,1 0 1,24 25-1,-13-19-1,-2 2 1,27 37 0,17 20 1,17 1 0,52 61-5,-99-105 15,1-2 0,1-1 0,54 37-1,-21-17 8,-54-42-16,1-2 0,1 0 0,-1-1 0,26 9 1,25 15 12,-51-22-13,0 0-1,-1 2 0,0 0 0,-1 1 0,20 25 0,-21-23-1,0 0 1,1-2-1,1 0 1,0-1-1,21 13 1,-7-9-3,2-1 0,0-2 0,1-1 0,0-1 0,46 9 0,-52-14 0,0 2 0,0 1 0,43 24 0,39 15 0,253 50-8,-295-83 8,128 14 25,-132-23-9,94 22 0,-66-14-1,-20-5 0,-68-11-86,-1 1 0,0 0 0,0 0 1,0 0-1,0 0 0,0 1 1,0-1-1,0 1 0,0 0 1,-1 0-1,1 0 0,-1 0 1,1 0-1,1 3 0,6 8-395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27.040"/>
    </inkml:context>
    <inkml:brush xml:id="br0">
      <inkml:brushProperty name="width" value="0.1" units="cm"/>
      <inkml:brushProperty name="height" value="0.1" units="cm"/>
      <inkml:brushProperty name="color" value="#E71224"/>
    </inkml:brush>
  </inkml:definitions>
  <inkml:trace contextRef="#ctx0" brushRef="#br0">15 2915 1544,'-1'0'141,"0"-1"-1,0 1 1,1 0-1,-1-1 1,0 1-1,0 0 1,1-1-1,-1 1 1,0-1-1,1 1 1,-1-1 0,1 0-1,-1 1 1,0-1-1,1 1 1,-1-1-1,1 0 1,0 0-1,-1 1 1,1-1-1,0 0 1,-1 0-1,1 1 1,0-1-1,0 0 1,0 0-1,-1 0 1,1 1-1,0-1 1,0 0-1,0 0 1,0 0-1,1 0 1,-1 1-1,0-1 1,0 0-1,0 0 1,1 0-1,-1 1 1,0-1-1,1 0 1,0-1-1,0-4-266,99-323 4604,-21 79-3387,-59 142-791,-16 78-222,2-1 0,14-46 0,87-255 601,-73 220-614,104-425 684,-106 398-739,-22 109-22,0 0 1,2 0-1,1 1 1,23-37-1,13-28-23,-45 84 37,14-28-7,40-67 0,-3 20 14,122-165-20,-163 233 0,2 2 0,0-1 0,1 2 0,0 0 0,1 1 0,0 1 0,1 0 0,1 2 0,30-13 0,-39 19-1,0 0 1,1 1-1,-1 0 1,1 0 0,-1 2-1,1-1 1,0 1 0,0 1-1,0 0 1,0 1-1,-1 0 1,1 1 0,0 0-1,-1 1 1,1 0 0,18 9-1,-4-2 4,-1 2 0,-1 0 1,0 2-1,0 1 0,-2 1 0,0 0 0,-1 2 0,0 1 0,24 29 0,8 16-3,-23-30-4,47 73 0,-51-64 14,225 344-30,-207-318-3,-34-50 24,1-1-1,23 29 1,129 132 2,-132-149 4,1-2 1,45 31-1,-44-35 3,0 1-1,45 48 1,-18-16-20,1-2 0,3-4 1,124 78-1,-77-56 8,-98-64 13,47 33-4,1-2 0,2-3 0,92 39 0,16-1-4,-100-41 0,134 42 0,-9-16 31,-71-20 21,130 22 1,78 3 82,-302-58-320,0 0 1,40 18-1,-51-17-1089,-1 1 0,24 16 0,-11-2-14</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32.654"/>
    </inkml:context>
    <inkml:brush xml:id="br0">
      <inkml:brushProperty name="width" value="0.1" units="cm"/>
      <inkml:brushProperty name="height" value="0.1" units="cm"/>
      <inkml:brushProperty name="color" value="#E71224"/>
    </inkml:brush>
  </inkml:definitions>
  <inkml:trace contextRef="#ctx0" brushRef="#br0">19 3167 1224,'-16'-5'7761,"13"-9"-7540,3-5 242,1 0-1,1 0 1,1 1 0,7-30-1,3-14 391,86-511 1138,-44 270-784,-29 174-1055,12-173 0,-27 203-131,33-126 0,-24 129-14,12-45 33,-11 56 76,15-136-1,-26 162-97,2 0 0,2 1 0,3 1-1,37-82 1,-50 128-18,5-9 6,1 1-1,19-28 0,4-7 5,45-116 36,-72 161-51,-1 1 0,1 0-1,0 0 1,1 1 0,0 0-1,0 0 1,0 0 0,1 1-1,0 0 1,12-6 0,-17 10 0,0 1 0,0-1 0,-1 1 0,1 0 0,0 0 0,0 0 0,1 1 0,-1-1 0,0 1 0,0-1 0,0 1 0,0 0 0,0 0 0,0 0 0,1 1 0,-1-1 0,0 1 0,0 0 0,0 0 0,0 0 0,0 0 0,0 0 0,2 2 0,2 1 4,-1 0-1,0 1 1,-1-1-1,1 1 1,-1 1-1,1-1 0,-2 1 1,7 8-1,-1 1 15,0 0-1,-1 0 1,-1 2-1,-1-1 0,0 1 1,-1 0-1,0 0 0,-2 0 1,0 1-1,2 24 0,0-12-3,2 0 0,1-1-1,1 0 1,2 0 0,28 51-1,-2-4 6,26 93 39,-41-116-32,42 73 0,33 63 11,-78-148-31,3-1 0,2-1 1,1-1-1,1-2 0,48 49 1,-43-54-3,-22-22 1,0 0 0,-1 0 0,0 1-1,14 22 1,-4-5 0,1-1 0,1-1 0,2-1 1,34 30-1,14 14 1,40 43 87,162 125 1,-228-206-45,0-1 1,77 35-1,-68-37-7,85 56 0,-109-63 218,2-1 0,0-2 0,64 25 0,109 19-147,51 9 76,-228-66-160,-1-2 0,1-1 0,-1-1 1,1-1-1,35-7 0,56-1-16,-78 9-2863,-24 2 1804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54.288"/>
    </inkml:context>
    <inkml:brush xml:id="br0">
      <inkml:brushProperty name="width" value="0.1" units="cm"/>
      <inkml:brushProperty name="height" value="0.1" units="cm"/>
      <inkml:brushProperty name="color" value="#AB008B"/>
    </inkml:brush>
  </inkml:definitions>
  <inkml:trace contextRef="#ctx0" brushRef="#br0">18 2802 1056,'-1'0'194,"0"0"0,1 0 0,-1 0 0,1 0 0,-1 0-1,0-1 1,1 1 0,-1 0 0,1 0 0,-1 0 0,0-1 0,1 1 0,-1 0-1,1-1 1,-1 1 0,1-1 0,-1 1 0,1 0 0,-1-1 0,1 1 0,0-1-1,-1 1 1,1-1 0,0 1 0,-1-1 0,1 0 0,0 0 0,-3-23 1852,13-39-2222,-6 41 880,4-22 125,23-68 0,-18 66-248,11-57 1,-14 54 121,33-94-1,-9 38-287,-17 53-157,30-62-1,-27 68 17,28-91 0,-1-82 230,3 20 506,-29 103-920,38-103 0,-47 169-84,18-53 9,4 0 0,49-84 0,3 43-6,-20 31-2,1-34-7,-51 102-6,0-1 0,2 2 0,1 0 0,1 1 0,0 1 0,2 1 0,28-21 0,-31 31 2,-1 0 0,2 1 0,-1 1 0,1 1 0,0 1 0,1 1 0,0 0 0,0 2 1,31-3-1,-45 6 4,43-11 31,-43 9-35,0 1 0,0 0 0,1 0-1,-1 1 1,0 0 0,1 0 0,-1 1-1,0 0 1,1 0 0,-1 0 0,1 1 0,-1 0-1,0 1 1,14 4 0,-8-1 9,0-1-1,0-1 1,18 2 0,23 6-1,-51-10-4,25 6-1,0 2 1,-1 0 0,-1 2 0,1 1-1,34 22 1,-31-14 2,3 1 2,59 50 0,-78-58-4,37 39 6,48 70 69,-86-107-56,0-1 0,0-1-1,16 13 1,-18-18 17,-1 0 0,-1 1 0,0 0 0,0 1 0,0 0 0,-1 0 0,-1 1 0,9 17 0,-2-4 17,0 0 1,1-1-1,29 34 1,-17-23-30,-5-5-11,1-1-1,2-1 0,29 26 1,65 27 28,-15-13-9,-13 15 23,-25-23 166,-29-26-148,0-1 0,49 31 0,127 77 15,-156-102-32,3-2 1,0-3-1,128 48 0,-13-2 185,-82-34-38,-50-25-167,-17-7 11,0-1-1,1-1 0,36 9 1,-7-4 315,62 26 0,52 15-10,-73-35-307,121 34 62,-194-51-33,1 0 1,1-1-1,38 0 1,-33-2-2333,48 8 0,-54-5 668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712"/>
    </inkml:context>
    <inkml:brush xml:id="br0">
      <inkml:brushProperty name="width" value="0.1" units="cm"/>
      <inkml:brushProperty name="height" value="0.1" units="cm"/>
      <inkml:brushProperty name="color" value="#FFC114"/>
    </inkml:brush>
  </inkml:definitions>
  <inkml:trace contextRef="#ctx0" brushRef="#br0">74 0 5625,'-38'13'-672,"3"4"304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4:16.336"/>
    </inkml:context>
    <inkml:brush xml:id="br0">
      <inkml:brushProperty name="width" value="0.1" units="cm"/>
      <inkml:brushProperty name="height" value="0.1" units="cm"/>
      <inkml:brushProperty name="color" value="#AB008B"/>
    </inkml:brush>
  </inkml:definitions>
  <inkml:trace contextRef="#ctx0" brushRef="#br0">24 2961 1368,'-20'-108'5162,"18"86"-4697,1-1 0,1 0 1,1 1-1,1-1 1,6-27-1,51-287 2462,-41 231-2440,63-317 1039,-50 232-1320,2-8-110,65-220 23,-73 330 6,54-226 900,-67 264-917,1 1 0,4 0 0,1 1 0,2 1 1,3 0-1,1 2 0,46-65 0,-2 19-98,-64 86-15,0 2-1,-1-1 1,2 0 0,-1 1 0,0-1 0,1 1 0,0 1 0,0-1 0,0 1 0,0-1 0,1 1 0,-1 1 0,1-1 0,0 1 0,0 0 0,-1 1 0,1-1 0,1 1-1,-1 0 1,0 0 0,0 1 0,0 0 0,9 1 0,-12-1 5,1 1 0,0 0 0,-1 0 1,1 0-1,-1 0 0,1 1 0,-1-1 0,0 1 0,1 0 0,-1 0 0,0 0 0,0 0 0,0 1 0,-1-1 1,4 4-1,31 48 24,-26-35 1,-2-1-17,-1 0 0,0 1-1,-1 0 1,4 20 0,10 26 8,59 164 1,-74-211-8,0 1 0,4 29 0,-6-29 0,0-1 0,12 35 1,39 76 6,-42-106-14,1-1 0,32 40 1,5 6 6,-18-16-17,3-2 0,1-2 0,3-1 0,89 82 0,-84-88-1,65 77 0,-74-75-4,2-3 1,65 54 0,14-13 8,-70-51-11,61 52 1,-83-62-13,54 32 1,-27-19 95,174 140 159,-123-93 153,-66-49-291,1-2 1,53 30-1,-57-42-71,0-1 0,2-2 0,0-1 1,0-2-1,1-2 0,0-1 0,1-2 0,0-1 1,39-1-1,-68-4-86,0 1 1,0 0-1,-1 1 1,1 0 0,0 0-1,10 4 1,-8-1-982,1 0 0,-1 1 0,19 13 0,-6-2-112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1.207"/>
    </inkml:context>
    <inkml:brush xml:id="br0">
      <inkml:brushProperty name="width" value="0.1" units="cm"/>
      <inkml:brushProperty name="height" value="0.1" units="cm"/>
      <inkml:brushProperty name="color" value="#5B2D90"/>
    </inkml:brush>
  </inkml:definitions>
  <inkml:trace contextRef="#ctx0" brushRef="#br0">2 40 1408,'-2'-8'8292,"2"8"-8168,16-8 496,679-15-84,-49 35-482,-490-6-44,237 0 30,8-6-34,-270 4-6,502-12 477,-151-1-243,-207 9-38,415-3 2,-19 7-37,-209 2 11,-212-2-136,135-1 27,-290 1-4093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2.248"/>
    </inkml:context>
    <inkml:brush xml:id="br0">
      <inkml:brushProperty name="width" value="0.1" units="cm"/>
      <inkml:brushProperty name="height" value="0.1" units="cm"/>
      <inkml:brushProperty name="color" value="#5B2D90"/>
    </inkml:brush>
  </inkml:definitions>
  <inkml:trace contextRef="#ctx0" brushRef="#br0">32 0 1984,'4'7'9120,"15"22"-7252,14-1-1366,1 0 0,1-3 0,56 31 1,-82-51-478,-6-4-10,0 0 0,0 0-1,0 1 1,0-1 0,0 1 0,0 0 0,0-1 0,-1 2 0,1-1 0,4 4 0,-10-4-6,0 0 1,0 0-1,0-1 0,0 0 1,0 1-1,0-1 0,-1 0 1,1 0-1,0-1 0,-1 1 1,-3-1-1,0 2-1,-3 1-181,-116 34 675,115-34-912,1 1 1,0 1-1,0 0 1,1 0-1,0 1 1,0 0-1,0 1 1,0 0-1,-11 12 1,18-15-793</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4.025"/>
    </inkml:context>
    <inkml:brush xml:id="br0">
      <inkml:brushProperty name="width" value="0.1" units="cm"/>
      <inkml:brushProperty name="height" value="0.1" units="cm"/>
      <inkml:brushProperty name="color" value="#5B2D90"/>
    </inkml:brush>
  </inkml:definitions>
  <inkml:trace contextRef="#ctx0" brushRef="#br0">280 0 672,'-7'6'6948,"-27"19"-5937,-6 1-504,-74 52 8,104-71-430,1 1 1,0 1-1,0-1 0,1 1 1,0 1-1,1 0 0,0 0 1,-10 18-1,17-27-47,0 0 0,0 1 0,0-1 1,0 0-1,0 0 0,0 0 0,0 1 0,0-1 0,0 0 1,0 0-1,1 0 0,-1 1 0,0-1 0,1 0 0,-1 0 1,1 0-1,0 0 0,-1 0 0,1 0 0,0 0 0,-1 0 1,1 0-1,0 0 0,0 0 0,0-1 0,0 1 0,0 0 1,0-1-1,0 1 0,0 0 0,0-1 0,0 1 0,0-1 1,0 0-1,1 1 0,-1-1 0,1 0 0,58 17 1053,-44-14-981,-4 0-91,47 15 404,-55-16-496,0-1 1,0 1-1,-1 0 0,1 0 0,0 0 0,-1 0 0,0 0 0,1 1 1,-1 0-1,0-1 0,4 6 0,-3 1-284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0.874"/>
    </inkml:context>
    <inkml:brush xml:id="br0">
      <inkml:brushProperty name="width" value="0.1" units="cm"/>
      <inkml:brushProperty name="height" value="0.1" units="cm"/>
      <inkml:brushProperty name="color" value="#5B2D90"/>
    </inkml:brush>
  </inkml:definitions>
  <inkml:trace contextRef="#ctx0" brushRef="#br0">0 4896 776,'1'-9'7004,"1"-28"-6450,0-104 1890,-3 90-2190,7-63 0,37-608 2277,-42 692-2481,1-38-8,0-517 277,-4 540-307,-9-392 30,-3 146 26,12 265-52,-11-147 402,10 128-408,2 0-1,2 0 1,2 0-1,9-45 0,3-55 42,-12 76 5,-8-120 0,2 136-58,3-1 1,11-80-1,-2 18 10,-4 34-2,7-346 49,-18 316-51,0-64 1,5 131-4,-6-52-1,3 65-4,1 0 1,2 0-1,1 0 1,5-35-1,-5 66 271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2.111"/>
    </inkml:context>
    <inkml:brush xml:id="br0">
      <inkml:brushProperty name="width" value="0.1" units="cm"/>
      <inkml:brushProperty name="height" value="0.1" units="cm"/>
      <inkml:brushProperty name="color" value="#5B2D90"/>
    </inkml:brush>
  </inkml:definitions>
  <inkml:trace contextRef="#ctx0" brushRef="#br0">138 116 736,'-6'4'3345,"15"-27"-193,-10 23-3020,1 0-1,-1 0 1,0 0 0,1 0 0,-1 0-1,0 0 1,1 1 0,-1-1 0,0 0 0,1 0-1,-1 0 1,0 1 0,1-1 0,-1 0-1,0 1 1,1-1 0,-1 0 0,1 1 0,-1-1-1,1 1 1,-1-1 0,1 1 0,-1-1-1,1 1 1,0 0 0,-1-1 0,1 1 0,-1 0-1,-15 16-24,1 0 0,1 1 0,1 0 0,0 1 0,-15 31 0,4-8 16,66-89 93,4-45-164,-36 70-22,1 0 0,0 0-1,2 1 1,29-38 0,-42 59-28,0 0 1,0 0-1,0-1 0,0 1 1,0 0-1,1 0 1,-1 0-1,0 0 0,0 0 1,0-1-1,0 1 1,1 0-1,-1 0 0,0 0 1,0 0-1,0 0 0,1 0 1,-1 0-1,0 0 1,0 0-1,0 0 0,1 0 1,-1 0-1,0 0 1,0 0-1,0 0 0,1 0 1,-1 0-1,0 0 0,0 0 1,0 0-1,0 0 1,1 0-1,-1 0 0,0 0 1,0 1-1,0-1 1,1 0-1,-1 0 0,0 0 1,0 0-1,0 0 0,0 0 1,0 1-1,0-1 1,1 0-1,-1 0 0,0 0 1,0 1-1,0-1 1,0 0-1,0 0 0,0 0 1,0 0-1,0 1 0,0-1 1,0 0-1,0 1 1,4 22 106,-3 38 35,-1-52-121,0 9 17,1 0-1,0-1 1,2 1 0,8 34-1,-8-44-135,0 1 1,0-1-1,1 0 1,0 0-1,1-1 0,0 1 1,0-1-1,0 0 1,1 0-1,0 0 0,14 10 1,1 0-2098,-1 3 876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3.304"/>
    </inkml:context>
    <inkml:brush xml:id="br0">
      <inkml:brushProperty name="width" value="0.1" units="cm"/>
      <inkml:brushProperty name="height" value="0.1" units="cm"/>
      <inkml:brushProperty name="color" value="#5B2D90"/>
    </inkml:brush>
  </inkml:definitions>
  <inkml:trace contextRef="#ctx0" brushRef="#br0">35 239 1624,'-34'-92'7451,"63"180"-4084,-19-52-3295,2 0 0,31 66 1,-42-100-64,0 0 0,0 0 0,0-1 0,0 1 0,0 0 0,0-1 0,0 1 0,1 0 0,-1-1 0,0 0 0,1 1 0,-1-1 0,1 0 0,0 0 0,-1 1 0,1-1 0,0-1 0,0 1 0,4 1 0,-5-2 25,0 0 1,0-1-1,1 1 0,-1 0 1,0-1-1,0 1 0,1-1 1,-1 0-1,0 1 0,0-1 1,0 0-1,0 0 0,0 0 1,0 1-1,0-1 1,0 0-1,0 0 0,-1 0 1,1-1-1,0 1 0,-1 0 1,2-2-1,4-11 323,0 0-1,-1 0 1,7-30-1,-10 35-345,19-82 582,-9 32-584,33-90 1,-33 129-3372,-5 16 1904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6.616"/>
    </inkml:context>
    <inkml:brush xml:id="br0">
      <inkml:brushProperty name="width" value="0.1" units="cm"/>
      <inkml:brushProperty name="height" value="0.1" units="cm"/>
      <inkml:brushProperty name="color" value="#5B2D90"/>
    </inkml:brush>
  </inkml:definitions>
  <inkml:trace contextRef="#ctx0" brushRef="#br0">5 155 1352,'-5'-144'3048,"6"141"-3803,2-5 303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078"/>
    </inkml:context>
    <inkml:brush xml:id="br0">
      <inkml:brushProperty name="width" value="0.1" units="cm"/>
      <inkml:brushProperty name="height" value="0.1" units="cm"/>
      <inkml:brushProperty name="color" value="#5B2D90"/>
    </inkml:brush>
  </inkml:definitions>
  <inkml:trace contextRef="#ctx0" brushRef="#br0">34 238 976,'-5'-10'392,"1"-1"296,-2 4 329,0-1 119,1 1-192,2-3-264,0-1-336,2 2-120,1-4-176,0 0-48,1-2-88,2-3-152,0-2-368,1-3-104,0 2-224,1 0-384,0 0 871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423"/>
    </inkml:context>
    <inkml:brush xml:id="br0">
      <inkml:brushProperty name="width" value="0.1" units="cm"/>
      <inkml:brushProperty name="height" value="0.1" units="cm"/>
      <inkml:brushProperty name="color" value="#5B2D90"/>
    </inkml:brush>
  </inkml:definitions>
  <inkml:trace contextRef="#ctx0" brushRef="#br0">41 161 4257,'-7'-1'216,"2"-1"408,0-4-280,2-3 32,-2 1-8,1-4-208,1 0-88,-1-1-48,2-2-16,1-2-184,-1-1-352,2-5-920,2-2 832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7.227"/>
    </inkml:context>
    <inkml:brush xml:id="br0">
      <inkml:brushProperty name="width" value="0.1" units="cm"/>
      <inkml:brushProperty name="height" value="0.1" units="cm"/>
      <inkml:brushProperty name="color" value="#FFC114"/>
    </inkml:brush>
  </inkml:definitions>
  <inkml:trace contextRef="#ctx0" brushRef="#br0">62 3 7234,'-3'-2'144,"-2"2"80,-1 1-921,-14 5-519,-8 10 688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787"/>
    </inkml:context>
    <inkml:brush xml:id="br0">
      <inkml:brushProperty name="width" value="0.1" units="cm"/>
      <inkml:brushProperty name="height" value="0.1" units="cm"/>
      <inkml:brushProperty name="color" value="#5B2D90"/>
    </inkml:brush>
  </inkml:definitions>
  <inkml:trace contextRef="#ctx0" brushRef="#br0">19 124 2793,'-3'-3'88,"0"-5"8,2-2-48,0-1 8,-2 0-8,1-4-40,0 2 0,1-2-8,-2-2-48,3-4 32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139"/>
    </inkml:context>
    <inkml:brush xml:id="br0">
      <inkml:brushProperty name="width" value="0.1" units="cm"/>
      <inkml:brushProperty name="height" value="0.1" units="cm"/>
      <inkml:brushProperty name="color" value="#5B2D90"/>
    </inkml:brush>
  </inkml:definitions>
  <inkml:trace contextRef="#ctx0" brushRef="#br0">108 613 2697,'-10'-1'416,"6"-1"904,-2-1-760,-3 1 16,2-1 0,1 0-224,-1-1-200,4 0-32,-1-4-80,3 1-40,1-3-40,0-2-208,2-7-904,3-2 752</inkml:trace>
  <inkml:trace contextRef="#ctx0" brushRef="#br0" timeOffset="1">98 167 4329,'-12'2'248,"2"-2"688,-1 0-200,1-2 193,-2-2 47,1-2-456,0 0-176,3-1-240,1-2-64,3-3-64,2-3-160,2-3-488,2-1-352,3-4-697,1 1-143,1-3 992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490"/>
    </inkml:context>
    <inkml:brush xml:id="br0">
      <inkml:brushProperty name="width" value="0.1" units="cm"/>
      <inkml:brushProperty name="height" value="0.1" units="cm"/>
      <inkml:brushProperty name="color" value="#5B2D90"/>
    </inkml:brush>
  </inkml:definitions>
  <inkml:trace contextRef="#ctx0" brushRef="#br0">77 501 2513,'-8'1'456,"1"-2"608,0-2-320,0-2-64,0-1-152,1-1-296,0-2-80,0-1-152,2-1-184,2-2-816,1-1 656</inkml:trace>
  <inkml:trace contextRef="#ctx0" brushRef="#br0" timeOffset="1">71 149 4393,'-6'-7'600,"-1"1"568,0-1-151,0 1-273,0-1-168,-1 2-320,-1 1-112,2-3-120,1-3-24,3-4 0,-1-2-32,4-1-400,0-3-376,4-3 448</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839"/>
    </inkml:context>
    <inkml:brush xml:id="br0">
      <inkml:brushProperty name="width" value="0.1" units="cm"/>
      <inkml:brushProperty name="height" value="0.1" units="cm"/>
      <inkml:brushProperty name="color" value="#5B2D90"/>
    </inkml:brush>
  </inkml:definitions>
  <inkml:trace contextRef="#ctx0" brushRef="#br0">49 143 2473,'-3'-1'640,"-3"1"560,1 0-64,-2 0-352,0-1-248,1-1-336,-1-1-79,3-3-129,1-1-65,3-7-271,1-4-264,5-7-504,1-5-352,2-6 768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217"/>
    </inkml:context>
    <inkml:brush xml:id="br0">
      <inkml:brushProperty name="width" value="0.1" units="cm"/>
      <inkml:brushProperty name="height" value="0.1" units="cm"/>
      <inkml:brushProperty name="color" value="#5B2D90"/>
    </inkml:brush>
  </inkml:definitions>
  <inkml:trace contextRef="#ctx0" brushRef="#br0">65 585 2977,'-7'-15'616,"0"2"560,1-1-136,-1 1-184,0 1-87,1-2-177,-4 1-120,4-1-288,2 1-96,1-2-120,2 3-104,1-4-416,4-3-304,1-7-769,3-4 825</inkml:trace>
  <inkml:trace contextRef="#ctx0" brushRef="#br0" timeOffset="1">70 80 2793,'-5'-5'680,"0"0"544,-1 1-272,0 0-528,3-1-192,-1 1-200,1-1-40,2-3-384,-3-3-320,2-2-656,2-2 640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580"/>
    </inkml:context>
    <inkml:brush xml:id="br0">
      <inkml:brushProperty name="width" value="0.1" units="cm"/>
      <inkml:brushProperty name="height" value="0.1" units="cm"/>
      <inkml:brushProperty name="color" value="#5B2D90"/>
    </inkml:brush>
  </inkml:definitions>
  <inkml:trace contextRef="#ctx0" brushRef="#br0">96 237 1976,'-7'-10'705,"1"1"783,-1-2-216,-1 2-208,3-3-127,-3 1-281,-1 1-152,1-3-320,-4 0-88,3-2-96,1 1-80,2-4-144,3-1-88,5-3-376,0-2-393,7-3 633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1.784"/>
    </inkml:context>
    <inkml:brush xml:id="br0">
      <inkml:brushProperty name="width" value="0.1" units="cm"/>
      <inkml:brushProperty name="height" value="0.1" units="cm"/>
      <inkml:brushProperty name="color" value="#5B2D90"/>
    </inkml:brush>
  </inkml:definitions>
  <inkml:trace contextRef="#ctx0" brushRef="#br0">8 130 1544,'0'-3'432,"0"-1"489,-2 1-81,2-1-224,-1 0-136,0 1-240,1-1-80,-1 1-96,0-3-16,1 0-24,-2-2-8,2-4-16,2-1 0,-1-5-56,1-1-368,-1-1 280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130"/>
    </inkml:context>
    <inkml:brush xml:id="br0">
      <inkml:brushProperty name="width" value="0.1" units="cm"/>
      <inkml:brushProperty name="height" value="0.1" units="cm"/>
      <inkml:brushProperty name="color" value="#5B2D90"/>
    </inkml:brush>
  </inkml:definitions>
  <inkml:trace contextRef="#ctx0" brushRef="#br0">49 179 2072,'-7'-7'264,"1"-2"521,-1-1 143,0 1 216,0 0-152,0 0-472,2 1-232,4-3-247,0-1-33,2-2-33,-1-3-127,1-2-672,2-2-432,0-3 608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480"/>
    </inkml:context>
    <inkml:brush xml:id="br0">
      <inkml:brushProperty name="width" value="0.1" units="cm"/>
      <inkml:brushProperty name="height" value="0.1" units="cm"/>
      <inkml:brushProperty name="color" value="#5B2D90"/>
    </inkml:brush>
  </inkml:definitions>
  <inkml:trace contextRef="#ctx0" brushRef="#br0">50 406 3017,'-4'-3'464,"-1"0"224,1-1-80,1 1-336,-2-1-160,3-2-96,2-1-16,1-4-8,1 0-16,-1-4-360,-1 0-408,0-3 448</inkml:trace>
  <inkml:trace contextRef="#ctx0" brushRef="#br0" timeOffset="1">34 98 3993,'-6'-4'472,"2"1"360,0-2-64,0 3-256,-1-2-176,1 0-272,0 0-48,3-3-56,0-3-120,3-4-328,2-5-224,0-2 328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815"/>
    </inkml:context>
    <inkml:brush xml:id="br0">
      <inkml:brushProperty name="width" value="0.1" units="cm"/>
      <inkml:brushProperty name="height" value="0.1" units="cm"/>
      <inkml:brushProperty name="color" value="#5B2D90"/>
    </inkml:brush>
  </inkml:definitions>
  <inkml:trace contextRef="#ctx0" brushRef="#br0">36 148 3281,'-7'-3'112,"0"-1"136,2-1 96,2 1 192,-2-1 48,1-2-152,1-1-112,2-3-200,1-1-80,3-3-64,1-2-144,1-1-696,-2-1-480,1-1 656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8.773"/>
    </inkml:context>
    <inkml:brush xml:id="br0">
      <inkml:brushProperty name="width" value="0.1" units="cm"/>
      <inkml:brushProperty name="height" value="0.1" units="cm"/>
      <inkml:brushProperty name="color" value="#FFC114"/>
    </inkml:brush>
  </inkml:definitions>
  <inkml:trace contextRef="#ctx0" brushRef="#br0">0 361 3481,'20'-10'1297,"0"-1"0,-1-1 0,22-18 0,34-21 121,16 1-280,107-61 250,-70 34-4690,-113 69 2057</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163"/>
    </inkml:context>
    <inkml:brush xml:id="br0">
      <inkml:brushProperty name="width" value="0.1" units="cm"/>
      <inkml:brushProperty name="height" value="0.1" units="cm"/>
      <inkml:brushProperty name="color" value="#5B2D90"/>
    </inkml:brush>
  </inkml:definitions>
  <inkml:trace contextRef="#ctx0" brushRef="#br0">48 356 3185,'-7'-4'808,"1"-1"584,-1 4-560,0-1-272,2 2-344,0 0-87,2-2-73,-1 1-40,2-3-48,1-2-72,2-6-657,2-5-591,4-3 712</inkml:trace>
  <inkml:trace contextRef="#ctx0" brushRef="#br0" timeOffset="1">81 91 3521,'-9'-3'344,"5"1"472,2-4-680,0-1-72,-1-1-8,1-1-24,0 0-16,2-3-32,2-4-296,2-3 208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512"/>
    </inkml:context>
    <inkml:brush xml:id="br0">
      <inkml:brushProperty name="width" value="0.1" units="cm"/>
      <inkml:brushProperty name="height" value="0.1" units="cm"/>
      <inkml:brushProperty name="color" value="#5B2D90"/>
    </inkml:brush>
  </inkml:definitions>
  <inkml:trace contextRef="#ctx0" brushRef="#br0">65 667 4849,'-12'-24'248,"5"2"584,1 0-192,-1 2 25,0 4-9,1 2-432,-1 0-128,1 0-88,2-3-32,2-1-528,2 1-521,2-7 593</inkml:trace>
  <inkml:trace contextRef="#ctx0" brushRef="#br0" timeOffset="1">90 163 3257,'-7'0'440,"2"-1"640,0-1-568,0-3 16,1-5-144,0 0-184,2-6-144,-1-1-24,3-5-144,2-1-216,0-3-944,3-4 784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843"/>
    </inkml:context>
    <inkml:brush xml:id="br0">
      <inkml:brushProperty name="width" value="0.1" units="cm"/>
      <inkml:brushProperty name="height" value="0.1" units="cm"/>
      <inkml:brushProperty name="color" value="#5B2D90"/>
    </inkml:brush>
  </inkml:definitions>
  <inkml:trace contextRef="#ctx0" brushRef="#br0">61 178 2897,'-6'-13'656,"-1"-1"376,-1 2-112,1 0-176,0-2-344,-2 1-128,3-3-208,2 0-40,0 0-64,2 1-216,2-3-784,2-1 664</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4.192"/>
    </inkml:context>
    <inkml:brush xml:id="br0">
      <inkml:brushProperty name="width" value="0.1" units="cm"/>
      <inkml:brushProperty name="height" value="0.1" units="cm"/>
      <inkml:brushProperty name="color" value="#5B2D90"/>
    </inkml:brush>
  </inkml:definitions>
  <inkml:trace contextRef="#ctx0" brushRef="#br0">103 517 2905,'-14'-7'464,"3"1"712,2-1-840,-1-3-136,1 1 8,0-3-64,2-1-64,1-3-72,3 1-32,2-5-560,2-3-744,6-6 760</inkml:trace>
  <inkml:trace contextRef="#ctx0" brushRef="#br0" timeOffset="1">47 12 1848,'-8'0'48,"0"5"56,0 0 8,-1 0 16,2-1 17,2 0-33,3-4-32,3-6-152,3-3-409,8-10 273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4:58.148"/>
    </inkml:context>
    <inkml:brush xml:id="br0">
      <inkml:brushProperty name="width" value="0.1" units="cm"/>
      <inkml:brushProperty name="height" value="0.1" units="cm"/>
      <inkml:brushProperty name="color" value="#33CCFF"/>
    </inkml:brush>
  </inkml:definitions>
  <inkml:trace contextRef="#ctx0" brushRef="#br0">45 0 1896,'-2'1'191,"-1"0"-1,1 0 0,-1 0 1,1 1-1,-1-1 0,1 1 0,0-1 1,-1 1-1,1 0 0,0 0 1,0 0-1,0 0 0,1 0 1,-1 0-1,0 1 0,1-1 0,0 1 1,-1-1-1,1 1 0,0-1 1,0 1-1,1-1 0,-1 1 0,0 0 1,1 0-1,0-1 0,-1 1 1,1 0-1,0 0 0,0 0 1,1-1-1,-1 1 0,1 0 0,-1 0 1,1-1-1,1 4 0,1 2-97,0 0-1,0 0 1,0 0-1,1-1 0,0 1 1,0-1-1,1 0 1,0 0-1,0-1 0,1 0 1,7 7-1,25 17 226,5 4-59,0 1 1,-3 2 0,72 85-1,-76-69-120,-2 1 0,43 92 0,5 54-91,-17-67-40,84 186 72,-18-45-55,-110-233-17,19 47 5,-31-64-12,1-1 1,1-1-1,0 0 1,2 0-1,20 25 0,9 11-4,-30-41-1,0-1-1,1 1 1,17 16-1,-9-12 13,-2 1 0,0 1-1,-2 1 1,0 1 0,-2 0 0,0 1 0,-2 1 0,16 44 0,-26-61-10,2 1 1,-1-1-1,1 0 1,1 0-1,0-1 1,0 1 0,1-1-1,0-1 1,0 1-1,1-1 1,0 0 0,1-1-1,0 0 1,0-1-1,12 8 1,22 12 32,70 60 1,-75-57-15,-26-20-5,0 0 1,0 0-1,-1 2 1,20 21 0,107 155 265,-126-171-259,1 0-1,0-1 1,1-1-1,1 0 1,0-1-1,18 12 1,181 133 195,-29-22 208,-82-56-363,-92-71-59,154 103 88,-124-95-46,-33-15 1,0 1 0,-1 1-1,1-1 1,13 9 0,51 42 153,-29-20 290,1-3 1,67 36 0,-91-57-437,42 23 92,1-4-1,1-2 1,73 19 0,22-8-22,-132-32-92,0 2-1,-1 1 0,0 2 0,39 20 0,-46-23-16,1 0 0,0-1 0,1-1 0,26 5 0,-36-9-8,-2 0 2,0-1 1,0 0-1,0-1 0,0 0 1,15-2-1,13 0 11,-16 3 24,0 1 0,27 7 0,-14-3 8,-17-5-11,0 0-1,1-1 1,-1-1 0,0-1-1,0 0 1,0-1 0,0-1-1,0-1 1,16-6 0,-22 6-32,-1 0 1,1 0 0,-1-1 0,13-10 0,32-17 11,-29 20-10,0-2-1,35-25 0,-2 0 7,80-52 21,-80 55-29,-2-2 1,89-79 0,189-243 9,-302 321-17,-10 12-2,0 1 0,2 0 1,1 2-1,1 1 0,44-30 1,-26 24 42,70-63 0,-71 55-526,61-40 1,-72 54-3575,-22 16 2847</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14.474"/>
    </inkml:context>
    <inkml:brush xml:id="br0">
      <inkml:brushProperty name="width" value="0.1" units="cm"/>
      <inkml:brushProperty name="height" value="0.1" units="cm"/>
      <inkml:brushProperty name="color" value="#E71224"/>
    </inkml:brush>
  </inkml:definitions>
  <inkml:trace contextRef="#ctx0" brushRef="#br0">46 3367 1384,'-20'23'2558,"20"-22"-2441,-1-1-1,1 1 1,-1 0 0,1-1 0,-1 1-1,1-1 1,-1 1 0,1 0 0,-1-1 0,0 0-1,1 1 1,-1-1 0,0 1 0,1-1-1,-1 0 1,0 1 0,0-1 0,1 0 0,-1 0-1,0 0 1,0 1 0,0-1 0,1 0-1,-1 0 1,0 0 0,0 0 0,1-1 0,-1 1-1,0 0 1,0 0 0,0 0 0,1-1-1,-1 1 1,0 0 0,0-1 0,1-2-11,-1-1 1,1 1 0,1 0 0,-1-1-1,1 1 1,-1 0 0,1 0 0,0-1-1,0 1 1,0 0 0,0 0 0,3-3-1,0-7 56,211-654 3746,-95 338-2821,-63 190-631,18-58-291,-7-23 358,30-113-290,-22 45 310,-68 259-531,2 1 0,18-41 0,4-9 18,-17 40-20,3 0 1,1 2 0,41-60 0,-33 55-1,41-83 1,-52 87 20,72-150-13,-68 152-11,36-47-1,-31 48 4,-3 2-10,2 2 1,49-48-1,-62 70-3,0 1 0,0 1-1,1 0 1,0 1 0,0 0 0,1 1 0,22-5 0,7-3 9,-24 8-10,0 1 0,1 1-1,-1 0 1,1 1 0,-1 1-1,23 3 1,35-1 10,-70-2-11,1 1 0,-1 0-1,0 0 1,0 0 0,0 1 0,0 0-1,0 0 1,0 0 0,-1 1 0,1 0-1,-1 0 1,10 7 0,-8-5 6,0 0 0,1-1 0,-1 0 0,1-1 0,0 1 0,15 3 0,-11-4 0,0 0-1,0 1 1,0 1 0,0 0 0,-1 0-1,0 1 1,0 1 0,-1-1 0,1 2-1,-1 0 1,-1 0 0,0 1-1,11 12 1,6 12-1,-2 1-1,34 61 1,-9-11 4,58 62 46,-80-111-40,-5-9-1,-1 2 0,-1 0 0,-2 1 0,-1 1 0,16 37 0,-19-35 0,2-1 1,1-1 0,40 52 0,11 21 21,-55-86-29,0 0 1,1-1-1,1 0 0,0-1 0,1-1 0,1 0 0,0-1 1,27 15-1,-22-15 0,-1 2 0,0 0 1,-1 2-1,-1 0 0,26 30 1,-28-27 3,2 0 0,34 28 0,8 8 6,-14-13-9,1-1 0,66 43 0,-58-44-2,-13-7 8,61 66 1,-34-31 3,110 100 57,-145-139-68,1-2 0,2-1 0,79 42 0,44 24 49,-10-5-35,-119-70-8,47 36 0,-62-40 9,0-1 0,1-1 0,1-1 0,-1 0-1,2-2 1,0 0 0,0-1 0,23 6 0,192 15 279,-75-12-259,61 5-23,41 6 46,-168-12-48,175 6 0,-194-24-860,79-14-1,-137 14 241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2.091"/>
    </inkml:context>
    <inkml:brush xml:id="br0">
      <inkml:brushProperty name="width" value="0.1" units="cm"/>
      <inkml:brushProperty name="height" value="0.1" units="cm"/>
      <inkml:brushProperty name="color" value="#00A0D7"/>
    </inkml:brush>
  </inkml:definitions>
  <inkml:trace contextRef="#ctx0" brushRef="#br0">61 60 1280,'-1'-1'192,"1"0"0,0 1 0,0-1-1,-1 0 1,1 0 0,-1 1 0,1-1-1,0 0 1,-1 1 0,0-1 0,1 1 0,-1-1-1,1 0 1,-1 1 0,1-1 0,-1 1-1,0 0 1,0-1 0,1 1 0,-1 0 0,0-1-1,1 1 1,-1 0 0,0 0 0,0-1-1,0 1 1,1 0 0,-1 0 0,0 0 0,0 0-1,0 0 1,-1 0 0,1 1-118,0 0-1,-1 0 1,1-1 0,0 1 0,0 0 0,0 0 0,0 0-1,0 0 1,0 0 0,0 1 0,0-1 0,0 0-1,1 0 1,-1 0 0,0 1 0,1-1 0,-1 0-1,0 4 1,-2 29 1079,7-20-649,-4-13-490,0-1 1,1 0 0,-1 0-1,1 0 1,-1 0-1,0 0 1,1 0 0,-1 0-1,1 0 1,-1 0-1,0 0 1,1 0-1,-1 0 1,1 0 0,-1 0-1,0 0 1,1 0-1,-1 0 1,1 0 0,-1 0-1,0-1 1,1 1-1,-1 0 1,0 0 0,1-1-1,-1 1 1,0 0-1,1 0 1,-1-1-1,0 1 1,1 0 0,-1-1-1,0 1 1,1-1-1,0-1 9,0 0 0,0 1-1,0-1 1,0 0 0,0 0-1,0 0 1,0 0 0,-1 0-1,1 0 1,-1-1 0,1 1-1,-1 0 1,0 0 0,0 0-1,0 0 1,0-4 0,0 6-9,0-1 1,0 1-1,0-1 1,0 0-1,0 1 1,-1-1-1,1 0 1,0 1 0,0-1-1,0 1 1,-1-1-1,1 1 1,0-1-1,-1 0 1,1 1-1,0-1 1,-1 1 0,1-1-1,-1 1 1,1 0-1,-1-1 1,1 1-1,-1-1 1,1 1-1,-1 0 1,1-1 0,-1 1-1,1 0 1,-1 0-1,0-1 1,1 1-1,-1 0 1,0 0-1,1 0 1,-1 0 0,1 0-1,-1 0 1,0 0-1,1 0 1,-1 0-1,0 0 1,1 0-1,-1 0 1,1 1 0,-1-1-1,0 0 1,1 0-1,-1 1 1,1-1-1,-1 0 1,1 1-1,-1-1 1,1 0 0,-1 1-1,0 0 1,0-1-5,0 1 1,0-1 0,0 1 0,0-1-1,0 1 1,0 0 0,0-1-1,0 1 1,0 0 0,0-1 0,1 1-1,-1 0 1,0 0 0,0 0-1,1 0 1,-1 0 0,1 0 0,-1 0-1,1 0 1,-1 0 0,1 0-1,0 0 1,-1 0 0,1 1 0,0-1-1,0 0 1,0 0 0,0 0 0,0 0-1,0 0 1,0 1 0,0-1-1,0 0 1,1 0 0,-1 0 0,0 0-1,1 0 1,0 2 0,0-3 3,0 1 0,0 0 0,0 0 0,0 0 1,1-1-1,-1 1 0,0-1 0,0 1 0,1-1 0,-1 1 1,0-1-1,1 0 0,-1 0 0,0 0 0,1 1 0,-1-1 1,1 0-1,-1-1 0,0 1 0,1 0 0,-1 0 0,0-1 1,1 1-1,-1 0 0,0-1 0,1 0 0,-1 1 0,0-1 1,0 0-1,0 1 0,0-1 0,2-2 0,26-26 194,-28 28-197,0-1-1,0 1 1,0-1 0,0 1-1,0-1 1,-1 1-1,1-1 1,0 1 0,-1-1-1,1 1 1,-1-1-1,0 0 1,1 1 0,-1-1-1,0 0 1,0 1 0,0-1-1,0 0 1,0 1-1,-1-1 1,0-3 0,1 4-11,-1 1 1,1-1-1,-1 0 1,0 1 0,1-1-1,-1 1 1,0-1 0,1 1-1,-1-1 1,0 1 0,1-1-1,-1 1 1,0 0-1,0-1 1,1 1 0,-1 0-1,0 0 1,0 0 0,0-1-1,0 1 1,1 0-1,-1 0 1,0 0 0,0 0-1,0 1 1,0-1 0,1 0-1,-1 0 1,0 0 0,0 1-1,0-1 1,1 0-1,-1 1 1,0-1 0,0 1-1,1-1 1,-1 1 0,0-1-1,1 1 1,-1-1-1,1 1 1,-1-1 0,0 2-1,-1-1-2,1 1-1,-1-1 1,0 1-1,1-1 0,-1 1 1,1 0-1,0 0 1,-1 0-1,1-1 1,0 1-1,0 0 0,0 0 1,1 1-1,-1-1 1,0 0-1,0 4 1,1-6 2,0 1 0,0 0 0,0 0 0,0 0 1,0 0-1,0 0 0,1-1 0,-1 1 1,0 0-1,0 0 0,1 0 0,-1 0 0,0-1 1,1 1-1,-1 0 0,1 0 0,-1-1 0,1 1 1,-1 0-1,1-1 0,0 1 0,-1-1 1,1 1-1,0-1 0,-1 1 0,1-1 0,0 1 1,1 0-1,-1-1 3,1 0 0,-1 0 0,1-1 0,-1 1 0,1 0 0,-1 0 0,0-1 0,1 1 1,-1 0-1,1-1 0,-1 0 0,0 1 0,1-1 0,-1 0 0,1-1 0,3-1 10,-1 0 0,1-1 0,-1 1-1,0-1 1,0 0 0,-1-1 0,1 1-1,3-6 1,-7 9-10,1 0 0,0 0 0,0 0-1,-1 0 1,1 0 0,-1-1 0,1 1 0,-1 0-1,1 0 1,-1-1 0,0 1 0,0 0-1,1 0 1,-1-1 0,0 1 0,0 0 0,0-1-1,-1 1 1,1 0 0,0 0 0,0-1-1,-1 1 1,1 0 0,-1 0 0,1-1 0,-1 1-1,1 0 1,-1 0 0,0 0 0,1 0 0,-1 0-1,0 0 1,0 0 0,-1-1 0,0 2-5,1 0 1,0 0 0,-1 0 0,1 0-1,0 0 1,-1 0 0,1 0 0,0 1-1,-1-1 1,1 1 0,0-1 0,-1 1-1,1-1 1,0 1 0,0 0 0,0-1-1,-1 1 1,1 0 0,0 0 0,0 0-1,0 0 1,0 0 0,1 0 0,-1 0-1,0 0 1,0 0 0,1 1 0,-1-1-1,0 0 1,1 0 0,0 1 0,-1 1-1,-16 51-11,17-53 15,-1 0 0,1 0 0,-1 0 0,1 1-1,0-1 1,0 0 0,0 0 0,-1 0-1,1 1 1,0-1 0,0 0 0,1 0 0,-1 1-1,0-1 1,0 0 0,1 0 0,-1 0 0,0 0-1,1 1 1,-1-1 0,1 0 0,0 0 0,-1 0-1,1 0 1,0 0 0,0 0 0,-1 0-1,1-1 1,0 1 0,0 0 0,0 0 0,0-1-1,0 1 1,0 0 0,0-1 0,0 1 0,1-1-1,-1 1 1,0-1 0,0 0 0,0 0 0,2 1-1,-1-1 5,-1-1 0,1 1 0,0 0 0,-1-1 0,1 1 0,-1-1 0,1 0 0,-1 1 0,1-1 0,-1 0 0,1 0 0,-1 0 0,1 0 0,-1 0 0,0 0 0,0 0 0,0-1 0,1 1 0,-1 0 0,-1-1 0,1 1 0,0-1 0,0 1 0,0-1 0,-1 1 0,1-1 0,-1 0 0,1 1 0,-1-1 0,0 0 0,1 1 0,-1-1 0,0 0 0,0 1 0,0-1 0,-1 0 0,1 1 0,0-1 0,0 0 0,-1 1 0,1-1-1,-2-3 1,1 4-1,1-1-1,-1 1 1,1 0-1,-1-1 1,0 1-1,1 0 0,-1-1 1,0 1-1,0 0 1,0 0-1,0-1 1,0 1-1,0 0 0,0 0 1,0 0-1,-1 0 1,1 1-1,0-1 1,0 0-1,-3 0 0,2 0-3,1 1-1,-1 0 0,0 0 1,1 0-1,-1 1 1,0-1-1,1 0 0,-1 1 1,0-1-1,1 1 0,-1-1 1,1 1-1,-1 0 0,1 0 1,-1 0-1,1-1 0,0 1 1,-1 1-1,1-1 0,0 0 1,0 0-1,0 0 0,-1 1 1,0 1-1,-1 2-1,-1 1 0,1 0 0,0 0 0,0 0 0,1 0 0,0 1 0,0-1 1,-2 11-1,4-15 1,0 1 1,-1-1-1,1 0 1,0 0 0,0 1-1,0-1 1,1 0-1,-1 1 1,0-1 0,1 0-1,0 0 1,1 4 0,-1-5 0,-1 0 1,1 0 0,0 0 0,0 0 0,0-1 0,0 1-1,-1 0 1,1 0 0,0-1 0,0 1 0,0-1 0,0 1 0,1-1-1,-1 1 1,0-1 0,0 0 0,0 0 0,0 1 0,0-1-1,0 0 1,1 0 0,-1 0 0,0 0 0,0 0 0,0 0 0,2-1-1,-1 1 4,0-1 0,0 1 0,0-1 0,-1 0 0,1 0 0,0 0 0,0 1 0,-1-1 0,1-1 0,-1 1 0,1 0-1,-1 0 1,1-1 0,-1 1 0,0 0 0,0-1 0,0 0 0,0 1 0,0-1 0,0 1 0,0-1 0,0 0 0,-1 0-1,1 0 1,0 1 0,-1-1 0,0 0 0,1 0 0,-1 0 0,0 0 0,0 0 0,0 0 0,-1-2 0,1 3-4,0 0 0,0-1 0,0 1 0,0 0 0,-1 0 0,1 0 0,-1 0 0,1 0 0,0 0 0,-1 0 0,0 0 0,1 0 0,-1 0 0,0 0 0,1 0 1,-1 0-1,0 0 0,0 1 0,0-1 0,0 0 0,-1 0 0,1 0-5,-1 1 0,1 0 0,-1-1-1,1 1 1,-1 0 0,1 0 0,0 0 0,-1 0 0,1 0 0,-1 1 0,1-1 0,0 0-1,-1 1 1,1-1 0,-1 1 0,1-1 0,0 1 0,0 0 0,-1 0 0,1-1 0,0 1 0,-2 2-1,2-2-14,0-1 0,0 1 0,0 0 0,0 0 0,0 0 0,1 0 0,-1 1 0,0-1 0,0 0 0,1 0 0,-1 0 0,1 1 0,-1-1 0,1 0 0,0 0 0,-1 1 0,1-1 0,0 0 0,0 1 0,0-1 0,0 0 0,0 1 0,0-1 0,0 0 0,0 1 0,1-1 0,0 2 0,13 19-4331,-1-11 2534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7.033"/>
    </inkml:context>
    <inkml:brush xml:id="br0">
      <inkml:brushProperty name="width" value="0.1" units="cm"/>
      <inkml:brushProperty name="height" value="0.1" units="cm"/>
      <inkml:brushProperty name="color" value="#00A0D7"/>
    </inkml:brush>
  </inkml:definitions>
  <inkml:trace contextRef="#ctx0" brushRef="#br0">48 26 1312,'-12'-6'8088,"12"6"-7895,-23 10 1715,22-10-1941,0 1-1,0 0 0,0-1 1,0 1-1,1 0 0,-1-1 1,0 1-1,0 0 0,1 0 0,-1-1 1,1 1-1,-1 0 0,1 0 1,-1 0-1,1 0 0,-1 0 1,1 0-1,-1 2 0,2-2 56,-1-1 0,0 1 0,1 0 0,-1 0 0,1-1 0,-1 1 0,1 0 0,-1-1 0,1 1 0,0 0 0,-1-1 0,1 1 0,-1-1 0,1 1 0,0-1 0,0 1 0,-1-1 0,1 1 0,0-1 0,0 0 0,0 1 0,-1-1 0,1 0 0,0 0 0,0 0 0,0 0 0,0 0 0,1 0-1,0 0-3,0 1-1,1-2 0,-1 1 0,0 0 0,1 0 0,-1-1 0,0 1 0,0-1 1,0 0-1,0 0 0,0 0 0,3-1 0,-5 2 0,1 0-1,0-1 1,-1 1-1,1 0 1,-1 0-1,1-1 1,-1 1-1,1-1 1,-1 1-1,1 0 1,-1-1-1,1 1 1,-1-1-1,0 1 1,1-1 0,-1 1-1,0-1 1,1 1-1,-1-1 1,0 1-1,0-1 1,1 1-1,-1-1 1,0 0-1,0 1 1,0-1-1,0 1 1,0-1 0,0 0-1,0 1 1,0-1-1,0 1 1,0-1-1,0 0 1,0 1-1,-1-1 1,1 1-1,0-1 1,0 0-1,0 1 1,-1-1-1,1 1 1,0-1 0,-1 1-1,1-1 1,-1 1-1,0-1 1,1 1-8,-1 0 1,1 0 0,-1 1-1,1-1 1,-1 0 0,1 0 0,-1 1-1,1-1 1,0 0 0,-1 0-1,1 1 1,-1-1 0,1 1-1,0-1 1,-1 0 0,1 1-1,0-1 1,-1 1 0,1-1 0,0 1-1,-1-1 1,1 1 0,0-1-1,0 1 1,0-1 0,0 1-1,0-1 1,-1 1 0,1-1-1,0 1 1,0-1 0,0 1 0,0-1-1,1 1 1,-1 0 0,0-1-1,0 1 1,0-1 0,0 1-1,0-1 1,1 1 0,-1-1-1,0 1 1,0-1 0,1 0 0,-1 1-1,0-1 1,1 1 0,-1-1-1,1 0 1,-1 1 0,0-1-1,1 0 1,-1 1 0,1-1-1,0 1 3,0 0-1,0-1 0,0 1 0,-1-1 1,1 1-1,0-1 0,0 1 0,0-1 1,0 0-1,0 1 0,0-1 0,0 0 1,0 0-1,0 0 0,0 0 0,0 0 1,0 0-1,0 0 0,0 0 0,0 0 1,0 0-1,0-1 0,0 1 0,0 0 1,0-1-1,0 1 0,0 0 0,0-1 1,0 1-1,0-1 0,-1 0 0,1 1 1,0-1-1,0 0 0,-1 1 0,1-1 1,0 0-1,-1 0 0,1 0 0,0-1 1,0 1 5,-1 0 1,0 0 0,0 0-1,0 0 1,1-1 0,-1 1-1,0 0 1,0 0 0,0 0-1,-1 0 1,1 0 0,0 0-1,0 0 1,0 0 0,-1 0-1,1 0 1,-1 0 0,1 0-1,-1 0 1,1 0 0,-1 0-1,1 1 1,-1-1 0,0 0 0,1 0-1,-1 1 1,0-1 0,0 0-1,0 1 1,0-1 0,1 0-1,-1 1 1,0-1 0,0 1-1,0 0 1,0-1 0,0 1-1,0 0 1,0 0 0,0-1-1,0 1 1,-1 0 0,0 0-1,1 0-12,0 0 0,-1 0-1,1 0 1,0 0 0,-1 0-1,1 0 1,0 1-1,-1-1 1,1 0 0,0 1-1,0-1 1,0 1 0,-1-1-1,1 1 1,0 0-1,0-1 1,0 1 0,0 0-1,0 0 1,0 0 0,0 0-1,0 0 1,0 0-1,1 0 1,-1 0 0,0 0-1,1 0 1,-1 0 0,0 0-1,1 1 1,0-1-1,-1 0 1,1 0 0,0 1-1,-1-1 1,1 0 0,0 0-1,0 1 1,0-1-1,0 0 1,0 1 0,1-1-1,-1 0 1,1 3-1,-1-3 0,0 0-1,0 0 1,0 0-1,0 0 1,0 0-1,1 0 1,-1 0-1,0 0 0,1 0 1,-1 0-1,0 0 1,1 0-1,0 0 1,-1 0-1,1-1 0,-1 1 1,1 0-1,0 0 1,0 0-1,-1-1 1,1 1-1,0 0 0,0-1 1,0 1-1,0-1 1,0 1-1,0-1 1,0 0-1,0 1 1,0-1-1,0 0 0,0 0 1,0 1-1,0-1 1,0 0-1,0 0 1,0 0-1,0 0 0,0 0 1,0-1-1,0 1 1,0 0-1,0 0 1,0-1-1,0 1 0,0 0 1,0-1-1,0 1 1,0-1-1,0 0 1,0 1-1,-1-1 1,1 0-1,0 1 0,0-1 1,-1 0-1,1 0 1,0-1-1,0 2 6,0-1 0,0 0 0,0 0 0,0 0-1,0 1 1,0-1 0,-1 0 0,1 0 0,0 0 0,-1 0 0,1-1-1,-1 1 1,1 0 0,-1 0 0,1 0 0,-1 0 0,0 0 0,0-1 0,1 1-1,-1 0 1,0 0 0,0 0 0,0-1 0,0 1 0,-1 0 0,1 0-1,0 0 1,0-1 0,-2-1 0,2 2-3,-1 1 0,0-1 0,1 0 0,-1 0 0,0 1 0,0-1 0,0 1 0,0-1 0,1 1 0,-1-1 0,0 1 0,0 0 0,0-1 0,0 1 0,0 0 0,0 0 0,0 0 0,0-1 0,0 1 0,0 0 0,0 0 0,0 1 0,0-1 0,0 0 0,0 0 0,0 0 0,0 1 0,0-1 0,0 0 0,0 1 0,0-1 0,0 1 0,0-1 0,0 1 0,-1 1 0,0-1-5,0 1 0,-1 0 0,1 0 0,0 0 0,0 0 0,0 0 0,0 1 0,1-1 0,-1 0 1,0 1-1,-1 5 0,2-8-1,1 1 1,0-1-1,0 1 1,0-1-1,0 1 1,0-1-1,-1 1 1,1-1-1,0 1 0,0-1 1,0 1-1,0-1 1,0 1-1,1-1 1,-1 1-1,0 0 1,0-1-1,0 1 1,0-1-1,1 1 1,-1-1-1,0 0 1,0 1-1,1-1 1,-1 1-1,1 0 2,0-1-1,1 1 1,-1-1 0,0 1 0,0-1-1,0 0 1,0 1 0,0-1-1,0 0 1,0 0 0,1 0-1,-1 0 1,0 0 0,0 0 0,0 0-1,0-1 1,2 1 0,0-1 7,-1 0 1,1 0-1,-1-1 1,1 1 0,-1-1-1,0 1 1,1-1 0,-1 0-1,0 0 1,0 0-1,0 0 1,0 0 0,-1 0-1,1 0 1,-1-1-1,1 1 1,-1-1 0,0 1-1,0-1 1,0 1 0,1-4-1,-2 5-4,1 0 0,-1 0 0,0 0 0,1-1 1,-1 1-1,0 0 0,0 0 0,0 0 0,0 0 0,0 0 0,0 0 0,-1 0 0,1 0 0,0 0 0,0 0 0,-1-1 0,1 1 0,-1 0 0,1 0 0,-2-1 1,1 1-6,0 0 1,0 1 0,0-1-1,0 1 1,-1-1 0,1 1-1,0-1 1,0 1 0,0 0 0,-1 0-1,1 0 1,0 0 0,0 0-1,-1 0 1,1 0 0,0 0-1,0 0 1,-1 0 0,1 1 0,0-1-1,0 0 1,0 1 0,-2 0-1,2-1-5,1 0 0,-1 0 0,1 0 0,0 0-1,-1 1 1,1-1 0,-1 0 0,1 0 0,0 0 0,-1 0-1,1 1 1,-1-1 0,1 0 0,0 0 0,-1 1 0,1-1-1,0 0 1,0 1 0,-1-1 0,1 0 0,0 1 0,0-1-1,-1 0 1,1 1 0,0-1 0,0 1 0,0-1 0,0 1-1,-1-1 1,1 0 0,0 1 0,0-1 0,0 1 0,0-1-1,0 1 1,0-1 0,0 0 0,0 1 0,0-1 0,1 1-1,-1-1 1,0 0 0,0 1 0,0-1 0,0 1 0,1-1-1,-1 0 1,1 1 0,-1 1-262,1-1-1,0 0 1,0 0-1,0 0 1,0-1 0,0 1-1,0 0 1,1 0-1,-1 0 1,0-1 0,0 1-1,1-1 1,-1 1-1,0-1 1,2 1 0,13 0-1267</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9.142"/>
    </inkml:context>
    <inkml:brush xml:id="br0">
      <inkml:brushProperty name="width" value="0.1" units="cm"/>
      <inkml:brushProperty name="height" value="0.1" units="cm"/>
      <inkml:brushProperty name="color" value="#00A0D7"/>
    </inkml:brush>
  </inkml:definitions>
  <inkml:trace contextRef="#ctx0" brushRef="#br0">64 8 1840,'-2'-8'9658,"-13"13"-8088,14-4-1512,-1-1 0,1 1 0,-1 0-1,1 0 1,-1 0 0,1 0 0,0 0 0,0 0-1,-1 0 1,1 0 0,0 1 0,0-1 0,0 0-1,0 1 1,0-1 0,1 1 0,-1-1 0,0 1-1,1-1 1,-1 1 0,1-1 0,-1 1 0,1 0-1,0-1 1,-1 1 0,1 0 0,0-1 0,0 1-1,0 0 1,1-1 0,-1 1 0,0-1 0,1 1 0,-1 0-1,1-1 1,-1 1 0,1-1 0,0 1 0,-1-1-1,1 1 1,0-1 0,0 0 0,0 1 0,0-1-1,1 0 1,1 2 0,-2-1-28,0-1 1,0 0-1,0 0 0,0 0 1,1 0-1,-1 0 0,0 0 1,0 0-1,1 0 0,-1 0 1,1-1-1,-1 1 0,0-1 1,1 1-1,0-1 0,-1 1 1,1-1-1,-1 0 0,1 0 1,-1 1-1,1-1 0,-1 0 1,1-1-1,0 1 0,-1 0 1,1 0-1,-1-1 0,1 1 1,-1-1-1,1 1 0,-1-1 1,0 0-1,1 1 0,-1-1 1,1 0-1,-1 0 0,0 0 1,0 0-1,0 0 0,0 0 1,0 0-1,0-1 0,0 1 1,0 0-1,0-1 0,0 1 1,0-2-1,0 2-21,-1 0 1,1 0-1,-1 0 1,0 0-1,1 0 0,-1 0 1,0 0-1,1 0 1,-1 0-1,0 0 0,0 0 1,0 0-1,0 0 0,0 0 1,0 0-1,0 0 1,-1 0-1,1 0 0,0 0 1,0 0-1,-1 0 1,1 0-1,-1 0 0,1 0 1,-1 1-1,1-1 0,-1 0 1,1 0-1,-1 0 1,0 0-1,0 1 0,1-1 1,-1 0-1,0 1 1,0-1-1,0 1 0,0-1 1,0 1-1,1-1 1,-1 1-1,0 0 0,0-1 1,0 1-1,0 0 0,0 0 1,0 0-1,-2-1 1,0 1-6,0 0 1,0-1 0,0 1-1,0 0 1,0 1-1,0-1 1,0 0 0,0 1-1,0 0 1,1 0 0,-1-1-1,0 2 1,0-1 0,1 0-1,-1 0 1,-3 3-1,5-3-4,-1 0-1,1 0 0,0 0 0,-1 0 0,1 1 0,0-1 0,0 0 1,0 1-1,0-1 0,0 1 0,0-1 0,0 1 0,1-1 0,-1 1 0,0-1 1,1 1-1,-1 0 0,1-1 0,0 1 0,0 0 0,-1 0 0,1-1 1,0 1-1,0 0 0,1 0 0,-1-1 0,0 1 0,1 0 0,-1-1 0,1 1 1,-1 0-1,1-1 0,0 1 0,-1-1 0,1 1 0,0-1 0,0 1 1,1 0-1,0 0 4,-1-1 1,1 0-1,0 0 1,-1 0-1,1-1 1,0 1 0,0 0-1,-1-1 1,1 1-1,0-1 1,0 1-1,0-1 1,0 0-1,0 0 1,0 0 0,-1 0-1,1 0 1,0 0-1,0-1 1,0 1-1,0-1 1,0 1-1,-1-1 1,1 0 0,0 1-1,0-1 1,-1 0-1,1 0 1,-1 0-1,1 0 1,-1-1-1,1 1 1,-1 0 0,2-3-1,-2 4 5,0-1-1,-1 0 1,1 1-1,-1-1 1,1 0-1,0 0 1,-1 1-1,1-1 1,-1 0 0,0 0-1,1 0 1,-1 0-1,0 0 1,1 1-1,-1-1 1,0 0-1,0 0 1,0 0-1,0 0 1,0 0 0,0 0-1,0 0 1,0 0-1,0 0 1,-1 0-1,1 1 1,0-1-1,0 0 1,-1 0-1,1 0 1,-1-1-1,-1 0 4,0 0 0,1 0 0,-1 0 0,0 0-1,0 1 1,0-1 0,0 0 0,0 1-1,-1 0 1,1 0 0,-5-2 0,4 1-6,0 1-1,1 1 1,-1-1 0,0 0 0,0 1 0,0-1 0,0 1 0,0 0 0,0 0-1,-5 1 1,7-1-4,1 0-1,-1 0 1,0 0-1,0 1 1,0-1-1,0 0 1,0 1-1,0-1 1,0 1-1,0-1 1,0 1-1,1-1 1,-1 1-1,0 0 1,0-1-1,1 1 1,-1 0-1,1 0 1,-1-1-1,0 1 1,1 0-1,-1 0 0,1 0 1,0 0-1,-1 0 1,1 0-1,0 0 1,0 0-1,-1 1 1,1 0-2,1-1-1,-1 1 1,0-1 0,1 0 0,-1 1 0,1-1-1,0 1 1,-1-1 0,1 0 0,0 1-1,0-1 1,0 0 0,0 0 0,0 0 0,0 0-1,0 0 1,0 0 0,0 0 0,1 0-1,-1 0 1,0 0 0,1-1 0,-1 1 0,0 0-1,1-1 1,-1 1 0,1-1 0,-1 0-1,1 0 1,-1 1 0,1-1 0,-1 0 0,4 0-1,1 0 9,0 1-1,0-1 0,1 0 0,-1 0 0,0 0 1,0-1-1,8-2 0,-13 3 0,0 0 1,0 0-1,0 0 1,0-1-1,0 1 1,0 0 0,0-1-1,1 1 1,-1-1-1,0 1 1,0-1-1,-1 1 1,1-1-1,0 0 1,0 1-1,0-1 1,0 0-1,0 0 1,-1 0-1,1 0 1,0 1-1,-1-1 1,1 0-1,-1 0 1,1 0-1,-1-1 1,0 1-1,1 0 1,-1 0-1,0 0 1,1 0-1,-1 0 1,0 0-1,0-2 1,-1 1 0,0 1-1,0-1 1,0 0 0,-1 0 0,1 1 0,0-1-1,-1 1 1,1-1 0,-1 1 0,0 0-1,1-1 1,-1 1 0,0 0 0,0 0 0,1 0-1,-5-1 1,3 1-7,-1-1 0,1 1 1,-1 0-1,1 0 0,-1 0 0,0 1 0,1-1 1,-1 1-1,0 0 0,-5 1 0,8-1-3,-1 0-1,1 0 0,0 0 1,0 1-1,-1-1 0,1 1 1,0-1-1,0 1 1,0-1-1,0 1 0,0 0 1,0-1-1,0 1 1,0 0-1,0 0 0,0 0 1,0-1-1,0 1 1,1 0-1,-1 0 0,0 0 1,1 1-1,-1-1 1,1 0-1,-1 0 0,1 0 1,-1 0-1,1 0 0,0 1 1,-1 1-1,1-2-2,0 0 0,0-1 0,0 1 0,0 0 0,0-1 0,0 1-1,0 0 1,0 0 0,0-1 0,0 1 0,1 0 0,-1-1 0,0 1 0,1 0-1,-1-1 1,0 1 0,1 0 0,-1-1 0,0 1 0,1-1 0,-1 1 0,1-1-1,-1 1 1,1-1 0,-1 1 0,1-1 0,0 1 0,-1-1 0,1 0 0,0 1-1,-1-1 1,1 0 0,0 1 0,30 1 494,-29-2-727,0 0 0,0 0 0,0-1-1,0 1 1,0 0 0,0 1 0,0-1 0,0 0 0,-1 0 0,1 1 0,0-1 0,0 1 0,0 0 0,0 0-1,0-1 1,-1 1 0,1 0 0,0 1 0,1 0 0,2 5-2194,0 1 925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0.898"/>
    </inkml:context>
    <inkml:brush xml:id="br0">
      <inkml:brushProperty name="width" value="0.1" units="cm"/>
      <inkml:brushProperty name="height" value="0.1" units="cm"/>
      <inkml:brushProperty name="color" value="#00A0D7"/>
    </inkml:brush>
  </inkml:definitions>
  <inkml:trace contextRef="#ctx0" brushRef="#br0">92 25 1840,'-18'0'11723,"-4"7"-9716,21-4-1927,0-1-1,0 1 1,0 0-1,0 0 1,0-1-1,1 1 1,-1 0-1,1 0 1,0 0-1,0-1 1,0 1-1,1 6 1,-1-9-71,0 1 1,-1-1 0,1 1 0,1 0 0,-1-1 0,0 1 0,0 0 0,0-1 0,0 1 0,0 0 0,1-1 0,-1 1 0,0-1 0,0 1 0,1-1 0,-1 1 0,0-1 0,1 1 0,-1-1 0,1 1 0,-1-1 0,1 1 0,-1-1 0,1 1 0,-1-1 0,1 0 0,-1 1 0,1-1 0,0 0 0,-1 0 0,1 1 0,-1-1-1,1 0 1,0 0 0,-1 0 0,1 0 0,0 0 0,-1 0 0,1 0 0,-1 0 0,1 0 0,0 0 0,-1 0 0,1 0 0,0 0 0,-1-1 0,1 1 0,-1 0 0,1 0 0,0-1 0,-1 1 0,1 0 0,-1-1 0,1 1 0,-1 0 0,1-1 0,-1 1 0,1-2 0,0 2 10,0-1 0,0 1 0,0-1 1,-1 1-1,1-1 0,0 0 1,0 1-1,0-1 0,-1 0 0,1 0 1,-1 0-1,1 0 0,0 1 0,-1-1 1,0 0-1,1 0 0,-1 0 1,1 0-1,-1 0 0,0 0 0,0 0 1,0 0-1,1 0 0,-1 0 0,0-1 1,0 1-1,-1 0 0,1 0 0,0 0 1,0 0-1,0 0 0,-1 0 1,1 0-1,0 0 0,-1 0 0,1 0 1,-1 1-1,1-1 0,-1 0 0,0 0 1,1 0-1,-1 0 0,0 1 1,0-1-1,1 0 0,-1 1 0,0-1 1,-1 0-1,0-1-15,0 1 0,-1-1 1,1 1-1,0 0 0,0 0 0,0 0 0,-1 1 1,1-1-1,-1 0 0,1 1 0,0-1 1,-1 1-1,1 0 0,-1 0 0,1 0 1,-1 0-1,1 1 0,-1-1 0,1 0 0,0 1 1,-3 1-1,4-2-5,0 0 1,0 1-1,0-1 1,0 0-1,0 1 0,0-1 1,0 1-1,0 0 1,0-1-1,1 1 1,-1 0-1,0-1 0,0 1 1,1 0-1,-1 0 1,0 0-1,1 0 1,-1 0-1,1 0 0,-1 0 1,1 0-1,0 0 1,-1 0-1,1 0 0,0 0 1,0 0-1,0 0 1,0 0-1,0 0 1,0 0-1,0 0 0,0 0 1,0 0-1,0 0 1,0 0-1,1 0 1,-1 0-1,0 0 0,1 0 1,-1 0-1,1 0 1,-1 0-1,1 0 0,1 1 1,-1 0 5,1 0 0,-1-1 0,1 1 1,0-1-1,0 1 0,0-1 0,0 1 0,0-1 1,0 0-1,0 0 0,0 0 0,0 0 0,0-1 0,1 1 1,-1 0-1,0-1 0,1 0 0,-1 0 0,5 1 1,-5-2 3,1 1 1,-1 0 0,0-1 0,0 1-1,0-1 1,1 0 0,-1 0 0,0 0-1,0 0 1,0 0 0,0 0 0,0-1 0,0 1-1,-1 0 1,1-1 0,0 0 0,-1 1-1,1-1 1,-1 0 0,0 0 0,1 0-1,-1 0 1,0 0 0,0 0 0,0 0-1,0 0 1,-1 0 0,1-1 0,-1 1 0,1 0-1,-1 0 1,0-1 0,0 1 0,0-3-1,0 3-4,0 0 0,0 1 0,-1-1-1,1 0 1,-1 1 0,1-1-1,-1 1 1,1-1 0,-1 1 0,0-1-1,0 1 1,0-1 0,0 1 0,0 0-1,0 0 1,0-1 0,0 1-1,0 0 1,0 0 0,-1 0 0,1 0-1,-1 0 1,1 0 0,0 1 0,-1-1-1,0 0 1,1 1 0,-1-1-1,1 1 1,-1 0 0,0-1 0,1 1-1,-1 0 1,1 0 0,-1 0-1,0 0 1,1 0 0,-1 1 0,0-1-1,1 0 1,-1 1 0,1-1 0,-1 1-1,0 0 1,-1 1 0,1-2-7,1 0 1,-1 0 0,1 1-1,0-1 1,-1 1-1,1-1 1,0 1 0,-1-1-1,1 1 1,0 0 0,0 0-1,0-1 1,0 1-1,-1 0 1,1 0 0,0 0-1,1 0 1,-1 1 0,0-1-1,0 0 1,0 0-1,1 0 1,-1 1 0,1-1-1,-1 0 1,1 1 0,-1-1-1,1 0 1,0 1-1,-1-1 1,1 1 0,0-1-1,0 1 1,0-1 0,0 0-1,1 1 1,-1-1-1,0 1 1,0-1 0,1 0-1,-1 1 1,1-1 0,-1 0-1,2 2 1,0 0 5,-1-1 0,1 0 0,0 1 1,0-1-1,1 0 0,-1 0 0,0 0 0,1-1 1,-1 1-1,1 0 0,-1-1 0,1 0 0,0 1 0,0-1 1,0 0-1,-1 0 0,1-1 0,0 1 0,0-1 1,4 1-1,-5-1 2,-1 0 0,0 0 0,0 0 1,1 0-1,-1 0 0,0 0 0,1-1 1,-1 1-1,0 0 0,0-1 0,1 1 0,-1-1 1,0 1-1,0-1 0,2-1 0,-3 2 0,1-1 0,-1 1 0,0 0 1,0-1-1,0 1 0,1 0 0,-1-1 0,0 1 0,0-1 0,0 1 0,0 0 0,0-1 0,0 1 0,0-1 0,0 1 1,0-1-1,0 1 0,0 0 0,0-1 0,0 1 0,0-1 0,-1 1 0,1 0 0,0-1 0,0 1 0,0 0 0,-1-1 0,1 1 1,0-1-1,-1 1 0,0-2-12,-1 0 0,1 1 1,-1-1-1,0 1 0,1 0 1,-1 0-1,0-1 0,0 1 1,0 0-1,0 0 0,0 1 1,0-1-1,0 0 0,0 1 1,-1-1-1,1 1 0,-3 0 0,-16 4-1864,9 2-2615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9.376"/>
    </inkml:context>
    <inkml:brush xml:id="br0">
      <inkml:brushProperty name="width" value="0.1" units="cm"/>
      <inkml:brushProperty name="height" value="0.1" units="cm"/>
      <inkml:brushProperty name="color" value="#FFC114"/>
    </inkml:brush>
  </inkml:definitions>
  <inkml:trace contextRef="#ctx0" brushRef="#br0">0 89 1736,'3'-8'344,"3"-3"193,1-1-49,4-3-256,0-4-296,2-5 16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2.598"/>
    </inkml:context>
    <inkml:brush xml:id="br0">
      <inkml:brushProperty name="width" value="0.1" units="cm"/>
      <inkml:brushProperty name="height" value="0.1" units="cm"/>
      <inkml:brushProperty name="color" value="#00A0D7"/>
    </inkml:brush>
  </inkml:definitions>
  <inkml:trace contextRef="#ctx0" brushRef="#br0">75 50 1504,'-5'-6'3303,"-9"-7"2232,0 6-3591,12 7-1902,1 0 1,-1 0-1,0 0 0,1 1 1,-1-1-1,1 0 1,-1 1-1,1 0 1,-1-1-1,1 1 1,-1 0-1,1 0 0,0 0 1,-1 0-1,1 0 1,0 0-1,0 0 1,0 0-1,0 0 1,0 1-1,0-1 0,0 0 1,0 1-1,-1 2 1,1-4-22,1 1 1,-1 0-1,0 0 1,1 0-1,-1 0 1,0 0-1,1 0 1,-1 0-1,1 0 1,0 1-1,-1-1 1,1 0 0,0 0-1,0 0 1,0 0-1,0 0 1,0 1-1,0-1 1,0 0-1,0 0 1,0 0-1,0 0 1,1 1-1,-1-1 1,0 0-1,1 0 1,-1 0-1,1 0 1,-1 0-1,2 1 1,-1-1 1,0 0 1,0 0-1,1-1 1,-1 1-1,0 0 1,0-1-1,1 1 0,-1-1 1,0 1-1,1-1 1,-1 0-1,1 0 1,-1 0-1,0 0 1,1 0-1,-1 0 1,1 0-1,-1 0 0,1 0 1,-1 0-1,0-1 1,1 1-1,-1-1 1,0 1-1,1-1 1,0 0-1,0-1 6,-1 1 0,1-1 1,-1 1-1,0-1 0,0 1 0,0-1 0,0 0 0,0 0 0,0 0 1,0 1-1,0-1 0,-1 0 0,1 0 0,-1 0 0,0 0 0,1 0 1,-1 0-1,0 0 0,0 0 0,0 0 0,0 0 0,-1 0 1,1 0-1,0 0 0,-1 0 0,1 0 0,-1 0 0,0 0 0,-1-3 1,1 4-26,1 0 1,0 0 0,0 0 0,0 0 0,-1 0-1,1 1 1,0-1 0,-1 0 0,1 0 0,-1 0-1,1 0 1,-1 0 0,0 1 0,1-1 0,-1 0 0,0 1-1,1-1 1,-1 0 0,0 1 0,0-1 0,0 1-1,0-1 1,1 1 0,-1-1 0,0 1 0,0 0-1,0-1 1,0 1 0,0 0 0,0 0 0,0 0 0,0 0-1,0 0 1,0 0 0,0 0 0,0 0 0,0 0-1,0 0 1,0 0 0,0 1 0,0-1 0,0 0-1,0 1 1,1-1 0,-1 1 0,0-1 0,0 1 0,0-1-1,0 1 1,1 0 0,-1-1 0,0 1 0,1 0-1,-1-1 1,0 1 0,1 0 0,-1 0 0,1 0-1,-1 0 1,1 0 0,0-1 0,-1 3 0,0-3-4,1 1 0,-1 0 1,1-1-1,-1 1 0,0 0 0,1 0 1,-1 0-1,1-1 0,0 1 1,-1 0-1,1 0 0,0 0 0,0 0 1,-1 0-1,1 0 0,0 0 1,0 0-1,0 0 0,0 0 0,0-1 1,0 1-1,0 0 0,1 0 0,-1 0 1,0 0-1,0 0 0,1 0 1,-1 0-1,0 0 0,1-1 0,-1 1 1,1 0-1,0 0 0,-1 0 1,1-1-1,0 2 0,1-1 2,0 0 0,0 0 0,0-1 0,0 1 1,0-1-1,0 1 0,0-1 0,0 1 0,0-1 0,0 0 0,0 0 0,0 0 0,0 0 0,0 0 0,3-1 0,-4 0 0,1 1 0,-1 0 0,0 0 0,1-1 0,-1 1-1,1-1 1,-1 0 0,0 1 0,1-1 0,-1 0 0,0 1-1,0-1 1,0 0 0,1 0 0,-1 0 0,0 0 0,0 0-1,0-1 1,-1 1 0,2-2 0,-2 2 0,0-1-1,0 1 1,0-1 0,0 1 0,0-1-1,0 1 1,-1 0 0,1-1-1,-1 1 1,1 0 0,-1-1-1,1 1 1,-1 0 0,0-1 0,0 1-1,1 0 1,-1 0 0,0 0-1,0 0 1,0 0 0,-1 0-1,1 0 1,0 0 0,0 0 0,0 1-1,-1-1 1,1 0 0,-2 0-1,3 1-1,-1-1-1,1 0 1,-1 1-1,1-1 0,-1 1 1,0 0-1,1-1 1,-1 1-1,0-1 1,1 1-1,-1 0 0,0 0 1,1-1-1,-1 1 1,0 0-1,0 0 0,1 0 1,-1 0-1,0 0 1,0 0-1,1 0 0,-1 0 1,0 0-1,0 0 1,1 0-1,-1 0 0,0 1 1,1-1-1,-1 0 1,0 1-1,0-1 0,1 0 1,-1 1-1,1-1 1,-1 1-1,0-1 1,1 1-1,-1-1 0,1 1 1,-1-1-1,1 1 1,-1-1-1,1 1 0,0 0 1,-1-1-1,1 2 1,-1 1 3,0 1 0,0-1 0,1 0 1,-1 1-1,1-1 0,0 1 0,0-1 0,0 0 1,1 1-1,-1-1 0,2 4 0,-2-5 0,1 0 1,-1 1-1,1-1 0,-1 0 0,1 0 0,0 0 0,0 0 0,0 0 0,0 0 0,1 0 0,-1 0 1,0 0-1,1-1 0,-1 1 0,1 0 0,2 1 0,-4-3-2,1 0-1,0 0 1,-1 1 0,1-1-1,0 0 1,-1 0 0,1 0-1,0 0 1,-1 0 0,1 0-1,0 0 1,-1 0 0,1 0-1,0 0 1,-1 0 0,1 0-1,0-1 1,-1 1 0,1 0-1,-1 0 1,1-1 0,0 0-1,17-20 37,-17 21-38,-1 0-1,0-1 0,0 1 0,0 0 1,0 0-1,1 0 0,-1 0 1,0 0-1,0 0 0,0-1 0,0 1 1,0 0-1,1 0 0,-1 0 0,0 0 1,0 0-1,0-1 0,0 1 0,0 0 1,0 0-1,0 0 0,0-1 0,0 1 1,0 0-1,0 0 0,0 0 0,0-1 1,0 1-1,0 0 0,0 0 0,0 0 1,0-1-1,0 1 0,0 0 0,0 0 1,0 0-1,0 0 0,0-1 0,0 1 1,0 0-1,0 0 0,-1 0 0,1 0 1,0-1-1,0 1 0,0 0 0,0 0 1,0 0-1,-1 0 0,1 0 0,0-1 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4.655"/>
    </inkml:context>
    <inkml:brush xml:id="br0">
      <inkml:brushProperty name="width" value="0.1" units="cm"/>
      <inkml:brushProperty name="height" value="0.1" units="cm"/>
      <inkml:brushProperty name="color" value="#00A0D7"/>
    </inkml:brush>
  </inkml:definitions>
  <inkml:trace contextRef="#ctx0" brushRef="#br0">64 12 904,'5'5'10145,"-8"-6"-9308,2 0-807,0 1 1,1-1-1,-1 1 1,0-1-1,1 1 1,-1 0-1,0-1 1,0 1-1,1 0 1,-1 0-1,0 0 0,0-1 1,0 1-1,1 0 1,-1 0-1,0 0 1,0 0-1,0 0 1,1 1-1,-1-1 1,0 0-1,0 0 1,1 0-1,-1 1 0,0-1 1,0 0-1,1 1 1,-1-1-1,0 1 1,1-1-1,-1 1 1,0-1-1,1 1 1,-1 0-1,-17 35 501,17-34-495,0 0 1,0 0-1,1 0 0,-1 0 1,1 1-1,-1-1 1,1 0-1,0 0 0,0 0 1,0 0-1,0 1 1,0-1-1,1 0 0,-1 0 1,1 0-1,0 3 1,0-4-17,0 0 1,1 0-1,-1 0 0,1-1 1,-1 1-1,1 0 1,-1-1-1,1 1 1,-1-1-1,1 1 1,0-1-1,-1 1 1,1-1-1,0 0 0,-1 0 1,1 0-1,0 0 1,-1 0-1,1-1 1,0 1-1,-1 0 1,1-1-1,-1 1 1,1-1-1,2-1 0,-2 2 12,0 0-1,-1-1 0,1 0 0,0 1 1,-1-1-1,1 0 0,0 0 1,-1 0-1,1 0 0,-1 0 0,1 0 1,-1 0-1,0-1 0,0 1 0,1-1 1,-1 1-1,0 0 0,0-1 1,0 0-1,0 1 0,-1-1 0,2-3 1,-2 3-21,0 0 1,0 0 0,0-1-1,0 1 1,-1 0 0,1 0-1,-1 0 1,1 0 0,-1 0-1,0 0 1,0 0 0,0 0-1,0 0 1,0 0 0,-1 0-1,1 1 1,0-1 0,-1 0-1,1 1 1,-1-1 0,0 1-1,1 0 1,-1-1 0,0 1-1,0 0 1,0 0 0,0 0-1,0 0 1,0 1 0,-3-2-1,3 2-6,0 0 0,1 0 0,-1 0 0,1 0 0,-1 0 0,1 0 0,-1 1 0,1-1 0,-1 0 0,1 1 0,-1 0 0,1-1 0,-1 1 0,1 0 0,0-1 0,-1 1 0,1 0 0,0 0 0,0 0 0,0 0 0,0 0 0,0 1 0,0-1 0,0 0 0,0 0 0,0 1 0,0-1 0,1 0 0,-1 1 0,0-1 0,1 1 0,-1-1 0,1 1 0,0-1 0,-1 1 0,1-1 0,0 1-1,0-1 1,0 1 0,0 0 0,1 2 0,-1-3-2,0-1-1,0 1 0,0 0 1,0-1-1,0 1 0,0 0 0,0-1 1,0 1-1,1 0 0,-1 0 0,0-1 1,0 1-1,1-1 0,-1 1 1,0 0-1,1-1 0,-1 1 0,1-1 1,-1 1-1,1-1 0,-1 1 1,1-1-1,-1 1 0,1-1 0,0 1 1,-1-1-1,1 0 0,-1 1 1,2-1-1,24-1 44,-21 0-34,0-1 1,0 0-1,0 0 1,0 0-1,0-1 1,-1 1 0,9-7-1,-12 7-6,1 1-1,-1-1 0,1 1 1,-1-1-1,0 0 1,0 1-1,0-1 1,0 0-1,0 0 1,0 0-1,0 0 0,-1 0 1,1 0-1,-1 0 1,1-2-1,-1 3 1,0 0 0,0 1 0,0-1-1,0 0 1,-1 0 0,1 0 0,0 1-1,-1-1 1,1 0 0,0 0 0,-1 1 0,1-1-1,-1 0 1,1 1 0,-1-1 0,1 1-1,-1-1 1,0 1 0,1-1 0,-1 1-1,0-1 1,1 1 0,-1-1 0,0 1 0,-1-1-1,-1 0 9,-1 1 0,1-1 0,0 0-1,-1 1 1,1 0 0,-1 0-1,1 0 1,-1 0 0,1 0 0,-1 1-1,1 0 1,0 0 0,-1 0 0,1 0-1,0 0 1,-4 2 0,5-2-12,0-1-1,1 1 1,-1 0 0,0 0 0,0 0-1,1 0 1,-1 0 0,0 0 0,1 1-1,0-1 1,-1 1 0,1-1-1,0 1 1,-1-1 0,1 1 0,0-1-1,0 1 1,0 0 0,0 0 0,1 0-1,-1-1 1,0 1 0,1 0 0,0 0-1,-1 0 1,1 0 0,0 0 0,0 0-1,0 0 1,0 4 0,1-4-1,1 0-1,-1 0 1,0 0 0,1 0 0,-1 0 0,1 0 0,0 0-1,-1-1 1,1 1 0,0 0 0,0-1 0,0 0 0,0 1-1,0-1 1,1 0 0,-1 0 0,0 0 0,0-1 0,1 1-1,-1 0 1,1-1 0,-1 1 0,0-1 0,5 0 0,-6 0 7,1 1 0,-1-1 0,0 0 0,1 0 0,-1 0 0,1 0 0,-1 0 0,0 0 0,1 0 0,-1 0 0,0-1 0,1 1 0,-1-1 0,0 1 1,1-1-1,-1 1 0,0-1 0,0 1 0,0-1 0,1 0 0,-1 0 0,0 0 0,0 0 0,1-1 0,-7-6 307,-17 3-42,19 4-246,0 1-16,0-1 0,0 1 1,0 0-1,-1 0 0,1 0 0,0 0 1,0 0-1,0 1 0,-1-1 0,1 1 1,0 0-1,0 0 0,0 0 1,0 0-1,0 1 0,0-1 0,0 1 1,1 0-1,-5 3 0,8-4-19,1 1-1,0-1 1,-1 0-1,1 0 1,0 0 0,0 0-1,-1-1 1,1 1-1,0 0 1,0-1 0,0 1-1,0-1 1,0 0-1,0 1 1,2-1-1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59.022"/>
    </inkml:context>
    <inkml:brush xml:id="br0">
      <inkml:brushProperty name="width" value="0.1" units="cm"/>
      <inkml:brushProperty name="height" value="0.1" units="cm"/>
      <inkml:brushProperty name="color" value="#333333"/>
    </inkml:brush>
  </inkml:definitions>
  <inkml:trace contextRef="#ctx0" brushRef="#br0">56 100 312,'0'0'155,"-1"0"0,1 0 0,-1 0 0,1 0 0,-1 0 0,1 0 0,0 0 1,-1 0-1,1 0 0,-1-1 0,-3-2 1705,4 3-1704,-1-1-1,1 1 0,0 0 0,0-1 0,0 1 0,-1-1 0,1 1 0,0 0 0,0-1 0,0 1 0,0-1 0,0 1 0,0-1 0,0 0 0,2-20 3306,0 11-2232,-3 10-1164,0 1-1,0-1 0,0 1 1,0 0-1,0 0 0,0 0 1,0 0-1,1 0 0,-1-1 1,0 1-1,1 1 1,-1-1-1,0 0 0,1 0 1,-1 0-1,1 0 0,0 0 1,-1 0-1,1 1 0,0-1 1,0 0-1,0 0 0,-1 0 1,1 1-1,1-1 0,-1 0 1,0 0-1,0 0 0,1 2 1,-1-2-46,0-1 0,0 1-1,0 0 1,0-1 0,0 1 0,0 0 0,0-1 0,1 1 0,-1 0 0,0-1-1,1 1 1,-1-1 0,0 1 0,1-1 0,-1 1 0,0 0 0,1-1 0,-1 0-1,1 1 1,-1-1 0,1 1 0,0-1 0,0 1 0,0-1-8,0 0-1,0 0 1,0 0 0,0 0 0,0-1 0,0 1 0,0 0-1,0 0 1,0-1 0,0 1 0,0-1 0,0 1 0,-1-1-1,1 1 1,0-1 0,0 0 0,0 1 0,-1-1 0,1 0-1,0 1 1,-1-1 0,2-1 0,26-36 430,-27 36-421,1 0 0,-1 1 0,0-1 0,0 0-1,-1 0 1,1 0 0,0 0 0,-1 0 0,1 0 0,-1 0 0,1 0 0,-1 0 0,0 0 0,0 0 0,0 0 0,0 0 0,0 0 0,0 0 0,-1 0 0,0-4 0,0 6-12,1-1 0,-1 0 1,0 0-1,1 1 0,-1-1 0,0 0 0,0 1 0,1-1 0,-1 1 1,0-1-1,0 1 0,0-1 0,0 1 0,0 0 0,0 0 0,0-1 1,0 1-1,1 0 0,-1 0 0,0 0 0,0 0 0,0 0 1,0 0-1,0 0 0,0 0 0,0 0 0,0 0 0,0 1 0,0-1 1,0 0-1,0 1 0,0-1 0,0 1 0,1-1 0,-1 1 0,0-1 1,0 1-1,1-1 0,-1 1 0,0 0 0,0-1 0,1 1 1,-1 0-1,0 1 0,-2 0-2,0 1 1,0 0-1,0 1 1,1-1 0,-1 0-1,1 1 1,0-1-1,0 1 1,-2 4-1,3 26 70,1-34-72,0 1 0,0 0 0,1 0-1,-1-1 1,0 1 0,1 0 0,-1 0 0,1-1 0,-1 1 0,1 0 0,-1-1 0,1 1 0,-1-1 0,1 1-1,-1-1 1,1 1 0,0-1 0,-1 1 0,1-1 0,0 1 0,1-1 0,0 1 9,1-1 0,-1 0 0,0 0 0,1 0 0,-1-1 0,0 1 0,1 0 0,-1-1 0,0 0 1,1 1-1,-1-1 0,0 0 0,0 0 0,0 0 0,0-1 0,0 1 0,3-3 0,-3 3 12,1-1 0,-1 0 0,0 0 0,0 0 0,0 0 0,0 0 0,0 0 0,0-1 0,-1 1-1,1-1 1,-1 1 0,1-1 0,-1 1 0,1-6 0,-2 7-10,0 0 0,0 0 0,0-1-1,0 1 1,-1 0 0,1 0 0,0 0 0,-1 0-1,1 0 1,-1-1 0,1 1 0,-1 0 0,0 0-1,1 0 1,-1 0 0,0 0 0,0 1 0,1-1-1,-1 0 1,0 0 0,0 0 0,0 1 0,0-1-1,0 1 1,0-1 0,-1 0 0,1 1 0,0 0-1,0-1 1,0 1 0,0 0 0,0 0 0,-1-1-1,1 1 1,0 0 0,0 0 0,-1 0 0,0 1-1,-2-1-4,1 1-1,0-1 1,-1 1-1,1 0 1,0 0-1,0 0 0,0 1 1,0-1-1,0 1 1,0-1-1,0 1 1,0 0-1,1 0 0,-1 0 1,1 1-1,-1-1 1,-3 6-1,4-7-9,1 1 1,-1-1-1,1 1 0,0 0 1,-1-1-1,1 1 0,0 0 1,0 0-1,0 0 0,0 0 1,0 0-1,1 0 0,-1 0 1,0 0-1,1 0 0,0 1 0,-1-1 1,1 0-1,0 0 0,0 0 1,0 0-1,1 1 0,-1-1 1,0 0-1,1 0 0,0 0 1,-1 0-1,2 2 0,-1-2 4,0-1 0,1 0 0,-1-1 0,0 1 0,1 0 0,-1 0 0,1 0 0,-1-1 0,1 1 0,-1-1 0,1 1 0,-1-1 0,1 0 0,-1 1 0,1-1 0,0 0 0,-1 0 0,1 0 0,-1 0 0,1-1 0,0 1 0,-1 0 0,1-1 0,-1 1 0,1-1 0,-1 1 0,1-1 0,-1 0 0,1 1 0,-1-1 0,3-2 0,-1 1 10,1 0-1,-1 0 1,0-1 0,0 1 0,0-1 0,0 0-1,-1 0 1,1 0 0,-1 0 0,1 0-1,-1 0 1,2-5 0,-4 7-8,0 1-1,0 0 1,0-1 0,0 1 0,1-1 0,-1 1-1,0-1 1,-1 1 0,1-1 0,0 1 0,0 0-1,0-1 1,0 1 0,0-1 0,0 1 0,0 0-1,-1-1 1,1 1 0,0-1 0,0 1 0,0 0-1,-1-1 1,1 1 0,0 0 0,-1-1 0,1 1-1,0 0 1,-1 0 0,1-1 0,0 1 0,-1 0-1,1 0 1,-1-1 0,-21-4 193,18 4-161,0 1 0,0 0 1,0 0-1,0 0 1,0 1-1,0-1 1,0 1-1,-5 2 0,8-2-39,0 0 0,0 0 0,0 0 0,0 0 0,0 0 0,0 1 0,0-1 0,0 0-1,1 1 1,-1-1 0,1 1 0,-1-1 0,1 1 0,-1-1 0,1 1 0,0-1 0,0 1 0,-1-1-1,1 1 1,0 0 0,1-1 0,-1 1 0,0-1 0,0 1 0,1-1 0,-1 1 0,1-1-1,-1 1 1,1-1 0,0 0 0,-1 1 0,1-1 0,0 0 0,0 1 0,0-1 0,0 0-1,0 0 1,0 0 0,0 0 0,2 1 0,-1 0 4,-1-1 0,0 1 0,0-1-1,1 0 1,-1 1 0,1-1 0,-1 0 0,1 0 0,0 0 0,-1 0-1,1 0 1,0-1 0,0 1 0,-1 0 0,1-1 0,0 1 0,0-1-1,0 0 1,0 0 0,0 1 0,0-1 0,0-1 0,-1 1 0,1 0-1,0 0 1,0-1 0,0 1 0,0-1 0,0 1 0,-1-1-1,1 0 1,0 0 0,-1 0 0,1 0 0,2-2 0,-6 5 1,0 0-1,0-1 1,0 1 0,0-1 0,0 0 0,-1 0 0,1 0-1,0 0 1,-1 0 0,1 0 0,-1-1 0,1 1-1,0-1 1,-1 0 0,1 1 0,-1-1 0,0 0 0,1-1-1,-1 1 1,1 0 0,0-1 0,-1 1 0,1-1 0,-1 0-1,1 0 1,0 0 0,-1 0 0,1 0 0,0 0 0,0-1-1,0 1 1,0-1 0,0 0 0,0 1 0,1-1-1,-1 0 1,0 0 0,1 0 0,-1 0 0,1 0 0,0 0-1,0-1 1,0 1 0,0 0 0,0-1 0,0 1 0,1-1-1,-1 1 1,1 0 0,0-1 0,0 1 0,-1-1 0,2 1-1,-1-1 1,0 1 0,0-1 0,1 1 0,-1-1-1,1 1 1,1-3 0,-3 7 0,-1 0-1,1 1 1,0-1 0,0 1-1,0-1 1,0 1-1,1-1 1,-1 1 0,1 0-1,-1-1 1,1 1-1,0-1 1,0 1 0,0 0-1,1-1 1,-1 1 0,1 0-1,-1-1 1,1 1-1,0-1 1,0 1 0,0-1-1,0 1 1,0-1-1,1 0 1,-1 1 0,1-1-1,-1 0 1,1 0-1,2 2 1,-2-3 8,0 0 0,0 0 0,0 0 0,0-1 0,0 1 0,0 0 0,0-1 0,0 0 0,1 1 0,-1-1 0,0 0 0,0 0 0,0 0 0,0 0 0,1-1 0,-1 1 0,0-1 0,0 1 0,0-1 0,0 0 0,0 1 0,0-1 0,0 0 0,0 0 0,0-1 0,-1 1 0,1 0 0,0-1 0,-1 1 0,1-1 0,-1 1 0,1-1 0,-1 0 0,0 1 0,0-1 0,2-4 0,-2 4 4,0 0-1,0 0 0,0 0 1,0 0-1,-1 0 0,1-1 1,-1 1-1,1 0 1,-1 0-1,0-1 0,0 1 1,0 0-1,0 0 0,0-1 1,0 1-1,-1 0 1,1 0-1,-1-1 0,0 1 1,0 0-1,0 0 0,0 0 1,0 0-1,0 0 1,0 0-1,0 0 0,-1 1 1,1-1-1,-3-2 0,3 2-14,-1 1-1,1-1 1,-1 1-1,0-1 1,1 1-1,-1-1 1,0 1-1,0 0 0,0 0 1,0 0-1,0 0 1,0 0-1,0 0 1,0 1-1,-1-1 1,1 1-1,0-1 1,0 1-1,-1 0 0,1 0 1,0 0-1,0 0 1,-1 0-1,1 1 1,0-1-1,0 0 1,0 1-1,-1 0 1,-2 1-1,5-2-18,-1 0 0,1 1 0,-1-1-1,1 0 1,-1 1 0,1-1 0,-1 0 0,1 1 0,0-1-1,-1 1 1,1-1 0,0 0 0,-1 1 0,1-1 0,0 1-1,-1-1 1,1 1 0,0-1 0,0 1 0,0 0 0,-1-1-1,1 1 1,0-1 0,0 1 0,0-1 0,0 1 0,0 0-1,0-1 1,0 1 0,0-1 0,0 1 0,0-1 0,1 1-1,-1 0 1,0-1 0,0 1 0,0-1 0,1 1 0,-1-1-1,1 1 1,17 18-4080,-15-16 3104,9 8-827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0.855"/>
    </inkml:context>
    <inkml:brush xml:id="br0">
      <inkml:brushProperty name="width" value="0.1" units="cm"/>
      <inkml:brushProperty name="height" value="0.1" units="cm"/>
      <inkml:brushProperty name="color" value="#333333"/>
    </inkml:brush>
  </inkml:definitions>
  <inkml:trace contextRef="#ctx0" brushRef="#br0">37 106 1864,'0'-2'389,"1"0"-1,0 1 1,-1-1-1,1 0 1,-1 0 0,0 1-1,1-1 1,-1 0-1,0 0 1,0 0-1,0 1 1,0-1-1,-1 0 1,1 0-1,0 0 1,-1 1-1,1-1 1,-1 0-1,-1-3 1,1 5-312,1 0 0,0 0 0,-1-1 1,1 1-1,0 0 0,-1 0 0,1 0 0,0-1 1,-1 1-1,1 0 0,0 0 0,-1 0 0,1 0 1,0 0-1,-1 0 0,1 0 0,-1 0 0,1 0 1,0 0-1,-1 0 0,1 0 0,-1 0 0,1 0 1,0 0-1,-1 0 0,1 0 0,0 1 0,-1-1 1,1 0-1,-1 0 0,-15 19 479,15-19-521,1 1 0,-1 0 0,0 1 0,1-1 0,-1 0 0,0 0 0,1 0 0,0 0 0,-1 0-1,1 1 1,0-1 0,-1 0 0,1 0 0,0 1 0,0-1 0,0 0 0,0 0 0,0 1 0,0-1 0,0 0 0,1 0 0,-1 1 0,0-1 0,1 0 0,-1 0 0,1 0 0,-1 0-1,1 1 1,0-1 0,-1 0 0,1 0 0,0 0 0,0 0 0,0-1 0,0 1 0,-1 0 0,1 0 0,0 0 0,2 0 0,-1 0-12,0 0 0,0-1 0,0 1 0,-1-1 0,1 1 1,0-1-1,0 0 0,0 0 0,0 0 0,0 0 0,0 0 0,0 0 0,0 0 1,0-1-1,0 1 0,0-1 0,-1 1 0,1-1 0,0 0 0,0 0 0,0 0 1,-1 0-1,1 0 0,-1 0 0,3-2 0,-1 0 46,-1-1 0,1 0 0,-1 0 0,0 1 0,0-1 1,0-1-1,-1 1 0,1 0 0,-1 0 0,0 0 0,0-1 0,-1 1 0,1-1 0,-1 1 0,0-1 0,0-6 0,0 10-51,0-1 0,0 0 0,0 1 0,-1-1-1,1 0 1,0 1 0,0-1 0,-1 1 0,1-1 0,-1 1-1,0-1 1,1 1 0,-1-1 0,0 1 0,0-1 0,0 1-1,0 0 1,0 0 0,0-1 0,0 1 0,0 0 0,-1 0-1,1 0 1,0 0 0,-1 0 0,1 1 0,-1-1 0,1 0 0,-1 1-1,1-1 1,-1 1 0,1-1 0,-1 1 0,1 0 0,-1-1-1,0 1 1,1 0 0,-1 0 0,0 0 0,1 1 0,-1-1-1,1 0 1,-1 0 0,0 1 0,1-1 0,-2 2 0,1-2-20,1 0 0,0 0 0,0 0 0,-1 1 0,1-1 0,0 0 0,0 1 0,0-1 0,0 1 1,0 0-1,0-1 0,0 1 0,0 0 0,0-1 0,0 1 0,0 0 0,0 0 0,0 0 0,0 0 1,1 0-1,-1 0 0,0 0 0,1 0 0,-1 0 0,1 0 0,-1 0 0,1 1 0,-1-1 1,1 0-1,0 0 0,0 0 0,0 1 0,-1-1 0,1 0 0,0 0 0,1 1 0,-1 1 0,1 0 3,1-1 0,-1 1 0,1-1 0,0 1 0,-1-1 0,1 1 0,0-1 1,0 0-1,1 0 0,-1 0 0,0 0 0,1-1 0,-1 1 0,5 2 0,-5-3 7,0 0 1,0 0 0,0 0 0,0 0-1,1 0 1,-1 0 0,0-1 0,1 1 0,-1-1-1,0 0 1,1 1 0,-1-1 0,1 0-1,-1 0 1,0-1 0,1 1 0,3-1 0,-6 0-2,1 1 0,0 0 0,0-1 0,-1 1 0,1-1 0,0 0 1,-1 1-1,1-1 0,-1 1 0,1-1 0,0 0 0,-1 0 0,0 1 1,1-1-1,-1 0 0,1 0 0,-1 1 0,0-1 0,0 0 0,1-2 1,-1 0 12,0 1 1,0-1-1,0 0 1,0 0 0,0 0-1,-1 0 1,0 0 0,1 0-1,-2-3 1,1 4-2,0 0-1,1 0 1,-1 0 0,0 0-1,0 0 1,0 0 0,0 0-1,0 1 1,0-1 0,0 0-1,-1 1 1,1-1 0,-1 1-1,1 0 1,-1-1 0,0 1-1,1 0 1,-4-2 0,4 3-15,-1-1 1,1 1 0,0 0-1,-1 0 1,1 0 0,-1 0-1,1 0 1,0 0 0,-1 0-1,1 0 1,0 0 0,-1 1-1,1-1 1,0 0 0,-1 1-1,1-1 1,0 1 0,0 0-1,0-1 1,-1 1 0,0 1 0,0 0-8,0-1 1,0 1-1,1 0 1,-1 0-1,0 0 1,1 0-1,0 1 1,-1-1-1,1 0 1,0 0 0,0 1-1,0-1 1,0 1-1,1-1 1,-1 1-1,1-1 1,0 1-1,-1-1 1,1 1 0,0-1-1,0 1 1,1 0-1,-1-1 1,0 1-1,1-1 1,0 1-1,0-1 1,-1 1-1,3 2 1,-1-2 4,0-1 1,-1 1-1,2 0 0,-1-1 1,0 0-1,1 1 0,-1-1 0,1 0 1,-1 0-1,4 1 0,-5-2 4,0-1-1,-1 1 1,1-1-1,0 1 1,0-1-1,-1 0 1,1 1-1,0-1 0,0 0 1,0 0-1,0 0 1,-1 1-1,1-1 1,0 0-1,0 0 1,0 0-1,0 0 1,-1 0-1,1-1 0,0 1 1,0 0-1,0 0 1,-1 0-1,1-1 1,0 1-1,0-1 1,0 1-1,-1 0 1,1-1-1,0 1 0,-1-1 1,1 1-1,0-1 1,-1 0-1,1 1 1,-1-1-1,1 0 1,-1 1-1,1-1 1,-1 0-1,0 0 0,1 1 1,-1-1-1,1-1 1,-1 0 0,0 0 1,0 0 0,0 1-1,0-1 1,0 0 0,0 1-1,0-1 1,-1 0 0,1 1-1,0-1 1,-1 0 0,0 1-1,1-1 1,-1 1 0,0-1-1,0 1 1,0-1 0,0 1-1,0 0 1,0-1 0,0 1-1,0 0 1,-1 0 0,1 0-1,0 0 1,-1 0 0,1 0-1,-1 0 1,1 0 0,-1 1-1,1-1 1,-1 1 0,1-1-1,-1 1 1,0-1 0,1 1-1,-1 0 1,0 0 0,0 0-1,1 0 1,-1 0 0,0 0 0,1 0-1,-1 1 1,0-1 0,1 0-1,-1 1 1,1 0 0,-1-1-1,0 1 1,1 0 0,-1 0-1,1 0 1,-3 2 0,5-4-5,1 0 1,-1 0 0,1 0-1,-1 0 1,1 0 0,-1 1-1,1-1 1,-1 0 0,1 1-1,0-1 1,-1 1 0,1 0-1,0 0 1,0 0 0,-1-1 0,1 1-1,0 1 1,-1-1 0,1 0-1,0 0 1,-1 1 0,1-1-1,0 1 1,-1-1 0,1 1-1,-1 0 1,1 0 0,-1-1-1,1 1 1,-1 0 0,0 0 0,1 1-1,-1-1 1,0 0 0,0 0-1,0 1 1,0-1 0,0 0-1,0 1 1,0-1 0,0 1-1,0-1 1,-1 1 0,1 0-1,-1-1 1,1 1 0,-1 0 0,0-1-1,1 1 1,-1 0 0,0-1-1,0 1 1,0 0 0,-1-1-1,1 1 1,0 0 0,-1-1-1,1 1 1,-1 0 0,1-1-1,-1 1 1,0-1 0,1 1 0,-1-1-1,-1 2 1,4-6 25,0 0-1,0 0 1,0 0 0,0-1 0,-1 1-1,1-1 1,-1 1 0,0-1 0,0 0-1,0 1 1,-1-1 0,1 0 0,-1-4-1,0 7-16,1-1 0,-1 1 0,0-1 0,0 1-1,0-1 1,0 1 0,0-1 0,-1 1-1,1-1 1,0 1 0,-1-1 0,1 1-1,-1 0 1,1-1 0,-1 1 0,0-1 0,0 1-1,1 0 1,-1 0 0,0 0 0,0-1-1,0 1 1,0 0 0,-1 0 0,1 0-1,0 0 1,0 1 0,-1-1 0,1 0 0,0 0-1,-1 1 1,1-1 0,0 1 0,-4-1-1,4 1-12,-1 0 0,1 0-1,-1 0 1,1 0-1,-1 1 1,0-1 0,1 1-1,0-1 1,-1 1-1,1-1 1,-1 1 0,1 0-1,0 0 1,-1 0-1,1 0 1,0 0-1,0 0 1,0 0 0,0 0-1,0 0 1,0 0-1,0 1 1,-1 0 0,0 2-4,0-1 0,0 1 1,0 0-1,1 0 1,-1 0-1,1 0 1,0 0-1,0 0 0,0 4 1,1-6 3,-1 0 0,1 0 0,0 0 0,0 0 0,0 0 0,1 0 0,-1 0 0,0 0 0,1 0 0,-1 0 0,1 0 0,0 0 0,-1 0 0,1 0 0,0 0 0,2 2 0,-2-3 2,0 0 0,0-1 0,0 1 0,0 0 1,1-1-1,-1 1 0,0-1 0,0 0 0,0 1 1,1-1-1,-1 0 0,0 0 0,0 0 0,1 0 1,-1 0-1,0 0 0,0 0 0,0 0 1,1 0-1,-1-1 0,0 1 0,0 0 0,1-1 1,-1 1-1,0-1 0,0 1 0,0-1 0,0 0 1,0 1-1,1-2 0,30-22 405,-17 7-1341,-10 1-4027,-6 11 3111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3.125"/>
    </inkml:context>
    <inkml:brush xml:id="br0">
      <inkml:brushProperty name="width" value="0.1" units="cm"/>
      <inkml:brushProperty name="height" value="0.1" units="cm"/>
      <inkml:brushProperty name="color" value="#333333"/>
    </inkml:brush>
  </inkml:definitions>
  <inkml:trace contextRef="#ctx0" brushRef="#br0">103 50 1824,'-3'-24'7450,"-5"6"-4612,7 18-2819,1-1 0,0 1 0,0 0 0,-1-1 1,1 1-1,0 0 0,-1 0 0,1-1 1,0 1-1,-1 0 0,1 0 0,0-1 0,-1 1 1,1 0-1,-1 0 0,1 0 0,-1 0 0,1 0 1,0 0-1,-1-1 0,1 1 0,-1 0 0,1 0 1,0 0-1,-1 1 0,1-1 0,-1 0 0,1 0 1,-1 0-1,0 0 0,-13 20 704,13-17-658,-1 0 0,1-1 1,1 1-1,-1 0 1,0 0-1,1 0 0,0 0 1,-1 0-1,1 0 0,0 0 1,0 0-1,1 0 1,-1 0-1,1 0 0,-1 0 1,1-1-1,0 1 1,2 4-1,-2-6-42,-1 0-1,1 0 1,-1-1-1,1 1 1,0 0 0,-1-1-1,1 1 1,0 0-1,-1-1 1,1 1 0,0-1-1,0 1 1,0-1 0,0 1-1,0-1 1,0 1-1,-1-1 1,1 0 0,0 0-1,0 0 1,2 1-1,-1-1 0,0-1 0,0 1 0,0-1 0,0 1 0,0-1 0,0 1 0,-1-1 0,1 0 0,0 0 0,0 0 0,0 0 0,-1 0 0,1-1 0,2-1 0,-1 0 45,0-1-1,0 1 0,0 0 1,0-1-1,0 0 0,-1 0 1,0 1-1,0-2 0,3-6 1,-5 10-54,1 0 1,-1 0 0,0 0-1,0 0 1,1-1 0,-1 1-1,0 0 1,0 0 0,0 0-1,0 0 1,-1-1 0,1 1-1,0 0 1,0 0-1,-1 0 1,1 0 0,-1 0-1,1 0 1,-1 0 0,1 0-1,-1 0 1,1 0 0,-1 0-1,0 0 1,0 0 0,0 0-1,1 0 1,-1 1 0,0-1-1,0 0 1,0 1-1,0-1 1,0 0 0,0 1-1,0 0 1,0-1 0,-1 1-1,1-1 1,0 1 0,0 0-1,0 0 1,0 0 0,0 0-1,-3 0 1,2 0-10,-1 0-1,1 1 1,0-1-1,0 1 1,-1-1-1,1 1 1,0 0 0,0 0-1,0 0 1,0 0-1,0 0 1,0 1 0,0-1-1,0 0 1,0 1-1,1 0 1,-1-1-1,0 1 1,1 0 0,0 0-1,-1 0 1,1 0-1,0 0 1,0 0 0,0 0-1,0 0 1,0 1-1,0 2 1,0-4-2,0 1 0,1 0 1,-1 0-1,0-1 0,1 1 0,-1 0 1,1 0-1,0 0 0,-1 0 0,1 0 1,0 0-1,0 0 0,0 0 0,1-1 0,-1 1 1,0 0-1,1 0 0,-1 0 0,1 0 1,0 0-1,-1-1 0,1 1 0,0 0 1,0-1-1,0 1 0,0 0 0,0-1 1,1 0-1,-1 1 0,0-1 0,1 0 0,-1 1 1,3 0-1,-3-2 6,1 0 0,-1 0 1,1 0-1,-1 0 0,1 0 1,0 0-1,-1-1 0,1 1 0,-1 0 1,1-1-1,-1 1 0,1-1 1,-1 0-1,0 1 0,1-1 0,-1 0 1,0 0-1,1 0 0,-1 0 0,0 0 1,0 0-1,0 0 0,0-1 1,0 1-1,0 0 0,0 0 0,0-1 1,-1 1-1,1-1 0,0 1 0,-1-1 1,1 1-1,-1-1 0,0 1 1,1-2-1,0 0 15,0 0 0,0 1 0,0-1 0,-1 0 0,1 1 0,-1-1 0,0 0 0,1 0 0,-1 0 0,0 1 0,-1-1 0,1 0 0,0 0 0,-1 1 0,0-1 0,1 0 0,-1 1-1,0-1 1,-3-4 0,3 6-11,-1-1 0,1 1 0,-1 0 0,1 0 0,-1 0 0,1 1 0,-1-1 0,0 0 0,1 1 0,-1-1 0,0 1 0,0-1 0,1 1 0,-1 0 0,0 0 0,0 0 0,0 0 0,1 0 0,-1 0 0,0 0 0,0 0 0,-2 1 0,0 1-7,-1-1 0,1 1 0,0 0 0,0 0-1,0 0 1,0 1 0,0-1 0,0 1-1,-3 4 1,3-4-10,1 0 0,0 0 0,0 1-1,0 0 1,1-1 0,-1 1 0,1 0 0,0 0 0,-2 5 0,3-7 4,1-1 0,-1 1 0,1 0 0,-1-1 0,1 1 0,0 0 0,0-1 0,0 1 1,0 0-1,0-1 0,0 1 0,0 0 0,0-1 0,1 1 0,-1 0 0,1-1 0,-1 1 1,1-1-1,0 1 0,-1-1 0,1 1 0,0-1 0,1 2 0,1-1 9,0 1 0,0-1 0,0 0-1,0 0 1,1-1 0,-1 1 0,0-1 0,1 1 0,-1-1-1,1 0 1,-1 0 0,1-1 0,0 1 0,-1-1-1,1 0 1,0 0 0,-1 0 0,1 0 0,0-1-1,-1 1 1,1-1 0,-1 0 0,1 0 0,-1 0 0,1-1-1,-1 1 1,0-1 0,1 0 0,-1 1 0,0-2-1,0 1 1,-1 0 0,1-1 0,0 1 0,-1-1 0,1 0-1,-1 0 1,0 0 0,0 0 0,0 0 0,0 0-1,1-6 1,-2 7 1,-1 0-1,0 1 1,0-1-1,0 0 1,0 0-1,0 0 0,-1 0 1,1 1-1,-1-1 1,1 0-1,-1 0 1,1 1-1,-1-1 1,0 0-1,0 1 1,0-1-1,0 1 1,0-1-1,0 1 0,0-1 1,-1 1-1,1 0 1,-1-1-1,1 1 1,0 0-1,-1 0 1,0 0-1,1 0 1,-3 0-1,2-1-7,-1 0-1,0 1 1,0-1-1,0 1 1,0 0 0,0 0-1,0 0 1,0 0-1,0 1 1,0-1 0,0 1-1,-1 0 1,1 0-1,0 0 1,0 0 0,-5 1-1,7 0-3,0-1 1,1 1-1,-1-1 0,0 1 0,0 0 0,1 0 0,-1-1 0,0 1 1,1 0-1,-1 0 0,1 0 0,-1 0 0,1 0 0,-1 0 0,1 0 1,0 0-1,-1 0 0,1 0 0,0 0 0,0 0 0,0 0 1,0 0-1,-1 0 0,2 0 0,-1 0 0,0 0 0,0 0 0,0 0 1,0 0-1,1 0 0,-1 0 0,0 0 0,1 0 0,-1 0 0,1-1 1,0 3-1,0-1 3,0-1 1,0 1-1,0 0 1,0 0-1,0-1 0,0 1 1,0-1-1,0 1 1,1-1-1,-1 0 1,1 1-1,-1-1 1,1 0-1,-1 0 1,1 0-1,0 0 0,-1 0 1,1 0-1,0-1 1,2 2-1,25-3 65,-28 1-59,-1 0-1,1 0 1,0 0 0,0-1-1,0 1 1,0 0-1,-1 0 1,1 0 0,0-1-1,0 1 1,0 0-1,-1-1 1,1 1 0,0-1-1,0 1 1,-1-1-1,1 1 1,0-1 0,-1 1-1,1-1 1,-1 0-1,1 1 1,-1-1 0,1 0-1,-1 1 1,1-1 0,-1 0-1,0 0 1,1 0-1,-1 0 1,-1-2-95,-1 1-1,1 0 1,-1 0-1,0 0 1,0 0 0,0 0-1,0 0 1,0 1-1,0-1 1,0 1 0,-1-1-1,1 1 1,0 0-1,-1 0 1,1 0-1,-1 0 1,0 0 0,1 1-1,-1-1 1,1 1-1,-1 0 1,0 0 0,-4 0-1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5.816"/>
    </inkml:context>
    <inkml:brush xml:id="br0">
      <inkml:brushProperty name="width" value="0.1" units="cm"/>
      <inkml:brushProperty name="height" value="0.1" units="cm"/>
      <inkml:brushProperty name="color" value="#333333"/>
    </inkml:brush>
  </inkml:definitions>
  <inkml:trace contextRef="#ctx0" brushRef="#br0">129 40 856,'-39'19'13323,"37"-19"-13299,1 1 0,0-1 0,-1 1 0,1 0 0,0-1 0,0 1 0,-1 0 0,1 0 0,0 0 0,0 0 0,0 0 0,0 0 0,0 0 0,0 1 0,1-1 0,-1 0 0,0 0 0,0 1-1,1-1 1,-1 0 0,1 1 0,-1-1 0,1 1 0,0-1 0,0 0 0,-1 1 0,1-1 0,0 1 0,0 1 0,0 1 25,-1 0 0,1 0 0,0 0 0,0-1 1,0 1-1,1 0 0,-1 0 0,1 0 0,0-1 0,2 7 0,-2-10-32,-1 0-1,1 1 1,-1-1 0,1 0 0,0 0-1,-1 0 1,1 0 0,-1 0-1,1 0 1,0 0 0,-1 0 0,1 0-1,-1 0 1,1-1 0,-1 1-1,1 0 1,0 0 0,-1 0 0,1-1-1,-1 1 1,1 0 0,-1-1 0,1 1-1,-1 0 1,0-1 0,1 1-1,-1 0 1,1-1 0,-1 1 0,0-1-1,1 1 1,-1-1 0,0 1-1,1-1 1,-1 1 0,0-1 0,0 0-1,0 1 1,1-1 0,16-26 424,-16 25-377,-1 1-45,1 0 0,-1 0 0,1 0 0,-1 0 0,1 0 0,-1 0 0,0 1 0,1-1 0,-1 0 0,0 0 0,0 0 1,0 0-1,0 0 0,0 0 0,0 0 0,0 0 0,0 0 0,0 0 0,0 0 0,-1 0 0,1 0 0,0 0 0,-1 0 0,1 0 1,0 0-1,-1 0 0,1 0 0,-1 0 0,0 0 0,1 1 0,-2-2 0,-1 0 4,1 0 1,0 1-1,-1-1 1,1 1-1,-1 0 0,1 0 1,-1 0-1,0 0 1,1 0-1,-1 1 0,0-1 1,-2 1-1,1-1-10,-1 1 1,1 0-1,0 0 1,0 0-1,0 1 1,0-1-1,0 1 0,-6 2 1,9-3-12,-1 1 1,1-1-1,0 1 1,0-1-1,0 1 0,0 0 1,-1-1-1,1 1 1,0 0-1,0 0 1,0 0-1,0 0 0,1 0 1,-1 0-1,0 0 1,0 0-1,1 0 1,-1 0-1,0 0 1,1 0-1,-1 1 0,1-1 1,-1 0-1,1 2 1,0-1-1,0 0 1,0 0 0,0-1-1,0 1 1,1 0 0,-1 0-1,1-1 1,-1 1 0,1 0-1,-1-1 1,1 1 0,0 0-1,0-1 1,0 1 0,0-1-1,0 0 1,0 1 0,1-1-1,-1 0 1,0 1 0,1-1-1,-1 0 1,1 0 0,-1 0-1,1 0 1,-1-1 0,1 1-1,0 0 1,-1-1 0,1 1-1,0-1 1,0 1 0,-1-1-1,1 0 1,0 0 0,0 0-1,-1 0 1,1 0 0,0 0-1,3-1 1,-3 1 9,0 0 1,0 0-1,0 0 0,0 0 1,0 0-1,0-1 1,-1 1-1,1-1 0,0 1 1,0-1-1,0 0 0,-1 1 1,1-1-1,0 0 0,-1 0 1,1 0-1,0-1 1,-1 1-1,0 0 0,1 0 1,-1-1-1,0 1 0,0-1 1,1 1-1,-1-1 1,-1 0-1,1 1 0,0-1 1,0 0-1,0 0 0,-1 0 1,1 1-1,-1-1 0,0 0 1,1 0-1,-1-3 1,-1 3 5,-1 0 0,1 0 1,-1 0-1,1 0 1,-1 1-1,1-1 1,-1 1-1,0-1 1,0 1-1,0 0 1,0-1-1,0 1 1,0 0-1,0 0 0,0 1 1,-1-1-1,-1 0 1,-1-1-6,0 0 1,0 1-1,0 0 1,1 0-1,-1 0 1,0 0-1,-6 1 1,10 0-16,0 0 0,0 0 0,0 0 0,0 0 0,0 0 0,0 1 0,0-1 0,0 0 0,0 1 0,1-1 0,-1 1 0,0-1 0,0 1 0,0-1 0,0 1 0,1-1 0,-1 1 0,0 0 0,0 0 0,1-1 0,-1 1 0,1 0 0,-1 0 1,1 0-1,-1-1 0,1 1 0,-1 0 0,1 0 0,0 0 0,-1 0 0,1 0 0,0 0 0,0 0 0,0 0 0,0 0 0,0 0 0,0 0 0,0 0 0,0 0 0,0 0 0,0 0 0,1 0 0,-1 0 0,0 0 0,1 0 0,-1 0 0,0-1 0,1 1 0,-1 0 0,1 0 0,0 0 0,-1 0 1,2 0-1,0 3-2,0-1 0,1 0 1,-1 1-1,1-1 1,0 0-1,0-1 0,0 1 1,0 0-1,1-1 1,-1 0-1,8 4 0,-10-5 9,1 0-1,0-1 0,0 1 1,0-1-1,0 0 0,-1 0 0,1 1 1,0-1-1,0 0 0,0 0 1,0-1-1,0 1 0,0 0 1,0-1-1,-1 1 0,4-2 0,-5 2 3,1-1-1,0 1 0,0-1 1,-1 1-1,1-1 1,-1 0-1,1 1 0,-1-1 1,1 0-1,-1 1 0,1-1 1,-1 0-1,0 0 0,1 0 1,-1 1-1,0-1 0,1 0 1,-1 0-1,0 0 0,0 0 1,0 1-1,0-1 0,0 0 1,0 0-1,0-1 0,-1 0 6,1 0 0,-1-1 0,0 1 0,0 0-1,0-1 1,0 1 0,0 0 0,0 0 0,0 0 0,-1 0-1,1 0 1,-1 0 0,0 1 0,1-1 0,-1 0-1,0 1 1,0-1 0,0 1 0,0 0 0,0 0-1,-1 0 1,1 0 0,0 0 0,-4-1 0,-21 4 26,26-2-39,1 0-1,0 1 1,-1-1-1,1 0 1,-1 0-1,1 0 0,0 0 1,-1 0-1,1 1 1,-1-1-1,1 0 1,0 0-1,-1 1 1,1-1-1,0 0 1,-1 1-1,1-1 1,0 0-1,0 1 1,-1-1-1,1 0 1,0 1-1,0-1 1,0 1-1,-1-1 0,1 0 1,0 1-1,0-1 1,0 1-1,0-1 1,0 0-1,0 1 1,0-1-1,0 1 1,0-1-1,0 1 1,0-1-1,0 0 1,0 1-1,0-1 1,1 1-1,-1-1 1,0 0-1,0 1 0,0-1 1,1 1-1,-1-1 1,0 0-1,0 1 1,1-1-1,-1 0 1,0 1-1,1-1 1,-1 0-1,0 0 1,1 1-1,-1-1 1,0 0-1,1 0 1,0 1-1,1 1 2,1-1 1,0 1-1,0 0 0,0-1 0,0 0 0,0 1 1,1-1-1,-1 0 0,0-1 0,0 1 1,1-1-1,-1 1 0,1-1 0,-1 0 0,0 0 1,1 0-1,-1-1 0,0 1 0,1-1 1,-1 0-1,0 0 0,0 0 0,0 0 1,6-4-1,-7 5 5,0-1 0,0 0 1,-1 0-1,1 0 1,0-1-1,-1 1 0,1 0 1,-1-1-1,0 1 0,1-1 1,-1 1-1,0-1 0,0 0 1,0 1-1,0-1 0,0 0 1,0 0-1,0 0 1,-1 0-1,1 0 0,-1 0 1,1 0-1,-1 0 0,0 0 1,0 0-1,0 0 0,0 0 1,0 0-1,0 0 1,0 0-1,-1 0 0,1 0 1,-1 1-1,0-1 0,1 0 1,-1 0-1,0 0 0,0 0 1,0 1-1,0-1 0,-2-2 1,2 3-5,0 0 0,0 0 0,0 0 0,0-1 0,0 1 0,0 0 0,-1 0 0,1 1 0,0-1 0,-1 0 0,1 0 0,0 1 1,-1-1-1,1 0 0,-1 1 0,1 0 0,-1-1 0,1 1 0,-1 0 0,1 0 0,-1-1 0,1 1 0,-1 0 0,0 1 0,1-1 0,-2 0 0,-1 1-3,1 0 0,0 1 0,-1-1 0,1 1 0,0-1 0,0 1 0,0 0 0,0 0 0,0 0 0,0 1 0,-3 4 0,3-6-2,1 1 1,0 0-1,0 0 0,0 0 1,1 1-1,-1-1 1,0 0-1,1 1 0,0-1 1,-1 1-1,1-1 0,0 1 1,0 0-1,1-1 1,-1 1-1,0 0 0,1 0 1,0-1-1,0 1 1,0 0-1,0 0 0,0 0 1,0-1-1,1 1 1,-1 0-1,1 0 0,0-1 1,0 1-1,0 0 1,0-1-1,0 1 0,0-1 1,3 3-1,-2-3 4,0 0 0,1-1 1,0 1-1,-1-1 0,1 0 0,0 0 0,0 0 1,-1 0-1,1 0 0,0 0 0,0-1 0,0 1 1,0-1-1,0 0 0,0 0 0,0 0 0,0 0 0,0-1 1,0 1-1,0-1 0,0 0 0,0 0 0,4-2 1,-4 2 6,1 0 1,-1-1 0,0 1 0,0-1 0,-1 1 0,1-1 0,0 0-1,-1 0 1,1 0 0,-1-1 0,1 1 0,-1-1 0,0 1 0,0-1-1,0 0 1,0 1 0,-1-1 0,1 0 0,-1 0 0,0 0 0,2-6-1,-3 8 4,0-1-1,0 1 1,0 0-1,0 0 0,0-1 1,0 1-1,0 0 0,0-1 1,-1 1-1,1 0 0,0 0 1,-1-1-1,1 1 0,-1 0 1,1 0-1,-1 0 0,0 0 1,0 0-1,1 0 0,-1 0 1,0 0-1,0 0 0,0 0 1,0 0-1,0 0 0,-1 0 1,-1-1-1,0 1 0,0 0 0,1 0 0,-1 0 0,0 0 0,0 1 0,0-1 0,0 1 0,0 0 0,0 0 0,-5 0 0,5 0-14,0 0-1,0 0 1,1 0-1,-1 1 1,0-1 0,0 1-1,1-1 1,-1 1 0,0 0-1,1 0 1,-1 1 0,1-1-1,-1 0 1,1 1 0,0-1-1,-1 1 1,1 0-1,0 0 1,0 0 0,0 0-1,0 0 1,1 0 0,-1 1-1,1-1 1,-1 1 0,1-1-1,-2 5 1,3-5 0,0 0 0,0 1 1,0-1-1,0 1 0,0-1 1,1 0-1,-1 1 0,1-1 1,-1 0-1,1 1 0,0-1 0,0 0 1,0 0-1,0 0 0,1 0 1,-1 0-1,0 0 0,1 0 1,-1 0-1,1 0 0,0-1 0,0 1 1,0-1-1,0 1 0,0-1 1,0 0-1,0 0 0,0 1 0,0-2 1,0 1-1,1 0 0,3 1 1,-2-1 6,1 0 1,0 0 0,-1 0 0,1-1-1,0 1 1,0-1 0,0 0-1,-1 0 1,1-1 0,0 0 0,0 0-1,-1 0 1,1 0 0,0 0-1,5-4 1,-8 5-4,-1-1 0,1 0 0,-1 0 0,1 1 0,-1-1 0,0 0 0,1 0 0,-1 0-1,0-1 1,0 1 0,0 0 0,1 0 0,-1-1 0,0 1 0,-1 0 0,1-1 0,0 1 0,0-1 0,-1 1 0,1-1 0,-1 0-1,1 1 1,-1-1 0,1-1 0,-2 1 31,1 0-1,-1 1 1,1-1-1,-1 1 0,0-1 1,0 1-1,0-1 1,0 1-1,0 0 1,0-1-1,0 1 1,0 0-1,0 0 0,0 0 1,-1 0-1,1 0 1,-1 0-1,1 0 1,-2-1-1,-2 0-290,1-1-1,-1 1 0,1 0 1,-1 1-1,0-1 1,1 1-1,-1 0 1,0 0-1,0 0 0,0 1 1,0 0-1,0 0 1,0 0-1,0 0 1,-6 2-1,8 2-994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8.555"/>
    </inkml:context>
    <inkml:brush xml:id="br0">
      <inkml:brushProperty name="width" value="0.1" units="cm"/>
      <inkml:brushProperty name="height" value="0.1" units="cm"/>
      <inkml:brushProperty name="color" value="#333333"/>
    </inkml:brush>
  </inkml:definitions>
  <inkml:trace contextRef="#ctx0" brushRef="#br0">61 62 1624,'-4'4'6314,"7"-15"-2920,4-27-1659,-7 38-1715,0-1 1,1 0-1,-1 1 0,0-1 1,0 1-1,0-1 0,0 1 1,0-1-1,0 1 0,0-1 1,-1 1-1,1-1 0,0 0 1,0 1-1,0-1 0,0 1 0,-1-1 1,1 1-1,0-1 0,-1 1 1,1-1-1,0 1 0,-1 0 1,1-1-1,0 1 0,-1-1 1,1 1-1,-1 0 0,1-1 1,-1 1-1,1 0 0,-1 0 1,1-1-1,-1 1 0,1 0 1,-1 0-1,1 0 0,-1 0 1,1 0-1,-1 0 0,0 0 1,1 0-1,-1 0 0,1 0 0,-1 0 1,1 0-1,-1 0 0,1 0 1,-1 0-1,1 0 0,-1 1 1,0-1-1,0 0 0,0 1 15,-1 0 0,1 0 0,-1 0 0,1 0-1,-1 0 1,1 0 0,0 0 0,0 0-1,-1 0 1,1 1 0,0-1 0,0 1 0,0-1-1,0 1 1,1-1 0,-1 1 0,0-1 0,0 1-1,1-1 1,0 1 0,-1 0 0,1 0 0,0-1-1,-1 1 1,1 0 0,0-1 0,0 1 0,1 0-1,-1 0 1,0-1 0,0 1 0,1 0 0,-1-1-1,2 3 1,-2-3-22,0 0-1,1 1 1,0-1 0,-1 0-1,1 0 1,0 1 0,-1-1-1,1 0 1,0 0-1,0 0 1,0 0 0,0 0-1,0 0 1,0 0 0,0-1-1,1 1 1,-1 0 0,0 0-1,0-1 1,0 1-1,1-1 1,-1 1 0,0-1-1,1 0 1,-1 1 0,1-1-1,-1 0 1,0 0 0,1 0-1,-1 0 1,1 0-1,-1 0 1,0-1 0,1 1-1,-1 0 1,0-1 0,1 1-1,-1-1 1,0 1 0,0-1-1,1 0 1,-1 1-1,0-1 1,0 0 0,2-2-1,-3 2 6,0-1-1,0 1 0,-1 0 0,1-1 0,0 1 0,-1-1 0,1 1 0,-1-1 0,0 1 1,1 0-1,-1 0 0,0-1 0,0 1 0,0 0 0,-1-2 0,1 2-10,1 0-1,-1 0 0,1 0 1,-1 1-1,0-1 0,1 0 1,-1 0-1,0 0 1,0 1-1,0-1 0,0 0 1,0 1-1,1-1 0,-1 0 1,0 1-1,0 0 0,0-1 1,-1 1-1,1-1 0,0 1 1,0 0-1,0 0 0,0 0 1,0 0-1,0 0 0,-2 0 1,0 1-6,1 0-1,0 1 1,0-1 0,0 1 0,0 0 0,0 0-1,0-1 1,1 1 0,-1 0 0,1 0-1,-1 1 1,1-1 0,0 0 0,0 0 0,0 1-1,0-1 1,0 1 0,0-1 0,1 1-1,-1-1 1,1 1 0,0-1 0,-1 1 0,1-1-1,0 1 1,1-1 0,-1 1 0,1 3 0,0-4 2,-1 0 0,1 0 1,-1-1-1,1 1 1,0 0-1,0-1 1,-1 1-1,1 0 1,1-1-1,-1 1 1,0-1-1,0 0 1,0 1-1,1-1 1,-1 0-1,1 0 0,-1 1 1,1-1-1,-1 0 1,1-1-1,0 1 1,0 0-1,-1 0 1,1-1-1,0 1 1,0-1-1,0 0 1,-1 1-1,1-1 1,0 0-1,0 0 1,0 0-1,0 0 0,0-1 1,-1 1-1,1 0 1,0-1-1,0 1 1,2-2-1,-2 2 16,-1 0-1,0-1 1,1 1-1,-1 0 1,0-1-1,0 1 1,1-1 0,-1 0-1,0 1 1,0-1-1,0 0 1,1 0-1,-1 0 1,0 0-1,0 0 1,0 0-1,-1 0 1,1 0 0,0 0-1,0 0 1,-1 0-1,1-1 1,0 1-1,-1 0 1,1 0-1,-1-1 1,0 1-1,1 0 1,-1-1 0,0 1-1,0-1 1,0 1-1,0 0 1,0-1-1,0 1 1,0 0-1,0-1 1,-1 1-1,1 0 1,-1-2 0,0 0 1,0 1 0,-1-1 0,1 1 0,-1 0 0,0 0 1,1 0-1,-1 0 0,0 0 0,0 0 0,0 0 1,0 0-1,-1 1 0,1-1 0,0 1 0,-1 0 1,1 0-1,-1 0 0,1 0 0,-1 0 0,-4-1 0,7 2-16,-1 0-1,0 0 0,0-1 0,0 1 1,0 0-1,0 0 0,0 0 0,1 0 0,-1 0 1,0 0-1,0 0 0,0 0 0,0 1 0,0-1 1,0 0-1,1 0 0,-1 1 0,0-1 1,0 1-1,0-1 0,1 1 0,-1-1 0,0 1 1,0-1-1,1 1 0,-1-1 0,1 1 0,-1 0 1,0 0-1,1-1 0,-1 1 0,1 0 0,0 0 1,-1-1-1,1 1 0,0 0 0,-1 0 1,1 0-1,0 0 0,0 0 0,0-1 0,0 1 1,0 0-1,0 1 0,0 0 2,0 0-1,0-1 1,0 1 0,1 0 0,-1-1-1,1 1 1,-1-1 0,1 1-1,0 0 1,0-1 0,-1 0-1,1 1 1,0-1 0,0 1 0,1-1-1,-1 0 1,0 0 0,0 0-1,0 0 1,1 0 0,-1 0-1,1 0 1,2 1 0,1 0 6,1-1 0,0 0 0,0 0 0,0-1 0,0 0 0,0 0 0,6-1 0,-10 1-4,-1 0-1,0 1 1,0-1-1,1 0 1,-1-1 0,0 1-1,0 0 1,0 0 0,1 0-1,-1-1 1,0 1-1,0-1 1,0 1 0,0-1-1,0 1 1,1-1 0,-1 1-1,0-1 1,0 0 0,-1 0-1,1 0 1,0 0-1,0 1 1,0-1 0,0 0-1,-1 0 1,1 0 0,-1-1-1,1 1 1,-1 0 0,1 0-1,-1 0 1,1 0-1,-1 0 1,0-1 0,0 1-1,1 0 1,-1 0 0,0-1-1,0-1 1,-2 1-1,1-1-1,0 1 1,0-1 0,-1 1 0,1-1-1,-1 1 1,0 0 0,1 0 0,-1 0-1,0 0 1,0 0 0,-1 0 0,1 1-1,0-1 1,-1 0 0,1 1 0,-1 0-1,1 0 1,-1 0 0,1 0 0,-1 0-1,0 0 1,0 1 0,1-1 0,-1 1-1,0 0 1,0 0 0,0 0 0,1 0-1,-1 0 1,0 1 0,0-1 0,1 1-1,-4 1 1,3-2-7,1 0-1,0 0 1,-1 1 0,1 0 0,-1-1-1,1 1 1,0 0 0,-1 0-1,1 0 1,0 0 0,0 1 0,0-1-1,0 1 1,0-1 0,0 1-1,0 0 1,1-1 0,-1 1 0,0 0-1,1 0 1,0 0 0,-1 1-1,1-1 1,0 0 0,0 0-1,0 1 1,0-1 0,1 0 0,-1 1-1,1-1 1,-1 1 0,1-1-1,0 1 1,0-1 0,0 1 0,0-1-1,1 4 1,0-5 1,0 1 0,0-1 1,0 0-1,0 1 0,0-1 0,0 0 1,1 0-1,-1 0 0,0 0 0,1 0 0,-1 0 1,1 0-1,-1 0 0,1-1 0,-1 1 0,1-1 1,0 1-1,-1-1 0,1 1 0,0-1 1,-1 0-1,1 0 0,0 0 0,-1 0 0,1 0 1,0 0-1,-1 0 0,1-1 0,0 1 1,-1 0-1,1-1 0,0 0 0,-1 1 0,3-2 1,-2 1 3,-1 1 1,1 0-1,-1-1 1,1 1-1,-1-1 1,1 1-1,-1-1 1,1 0 0,-1 0-1,1 1 1,-1-1-1,0 0 1,1 0-1,-1 0 1,0-1-1,0 1 1,0 0-1,0 0 1,0-1 0,0 1-1,0-1 1,-1 1-1,1 0 1,0-1-1,-1 0 1,1 1-1,-1-1 1,1 1-1,-1-1 1,0 1 0,0-1-1,0 0 1,0 1-1,0-3 1,-2 0 10,-1 1 0,1-1 1,-1 1-1,0 0 1,0 0-1,0 0 0,-5-4 1,7 7-37,0-1-1,0 0 1,0 0 0,1 0 0,-1 1-1,0-1 1,0 1 0,0-1 0,0 0 0,0 1-1,0 0 1,0-1 0,0 1 0,0 0-1,0-1 1,0 1 0,-1 0 0,1 0-1,0 0 1,0 0 0,0 0 0,0 0 0,0 0-1,0 0 1,0 1 0,0-1 0,-1 0-1,1 1 1,0-1 0,0 0 0,0 1-1,-1 0 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10.458"/>
    </inkml:context>
    <inkml:brush xml:id="br0">
      <inkml:brushProperty name="width" value="0.1" units="cm"/>
      <inkml:brushProperty name="height" value="0.1" units="cm"/>
      <inkml:brushProperty name="color" value="#333333"/>
    </inkml:brush>
  </inkml:definitions>
  <inkml:trace contextRef="#ctx0" brushRef="#br0">102 61 2921,'-16'-4'9845,"11"3"-9289,0-1 0,0 1 0,0 0 0,0 0 0,0 1 0,-8 0 0,12 0-502,-1 0 0,1 0 0,0 1 0,0-1 1,-1 0-1,1 1 0,0-1 0,0 1 0,0 0 0,0-1 1,0 1-1,0 0 0,0 0 0,0-1 0,0 1 1,0 0-1,0 0 0,0 0 0,1 0 0,-1 0 1,0 0-1,1 1 0,-1-1 0,1 0 0,-1 0 0,1 0 1,-1 0-1,1 1 0,0-1 0,0 0 0,0 0 1,0 1-1,0 1 0,-1-2-33,1 0 0,0 0-1,0 0 1,0 0 0,0 0 0,0 0 0,0 0 0,0-1-1,0 1 1,0 0 0,0 0 0,1 0 0,-1 0-1,0 0 1,1 0 0,-1-1 0,0 1 0,1 0 0,-1 0-1,1-1 1,0 1 0,-1 0 0,1 0 0,-1-1-1,1 1 1,0-1 0,-1 1 0,2 0 0,0-1 20,-1 1 0,1-1 0,-1 0 0,1 0 0,-1 0 0,1 0 0,0 0 0,-1 0 1,1 0-1,-1-1 0,1 1 0,-1-1 0,1 1 0,2-2 0,2 0 100,0-2-1,0 1 1,0-1 0,0 1-1,0-2 1,6-5-1,-11 9-130,0-1-1,0 1 0,0-1 0,0 1 0,0-1 1,0 0-1,0 1 0,-1-1 0,1 0 0,-1 0 1,1 0-1,-1 1 0,0-1 0,1 0 0,-1 0 1,0 0-1,0 0 0,0 0 0,-1 1 0,1-1 1,0 0-1,-1 0 0,1 0 0,-1 0 1,0 1-1,1-1 0,-1 0 0,0 1 0,0-1 1,0 0-1,0 1 0,-1 0 0,1-1 0,0 1 1,-1-1-1,1 1 0,0 0 0,-1 0 0,0 0 1,1 0-1,-1 0 0,1 0 0,-1 1 0,0-1 1,0 0-1,0 1 0,1-1 0,-1 1 0,0 0 1,0 0-1,0-1 0,0 1 0,0 0 0,1 1 1,-1-1-1,0 0 0,0 1 0,0-1 0,0 1 1,1-1-1,-1 1 0,0 0 0,0-1 0,1 1 1,-1 0-1,1 0 0,-1 1 0,1-1 0,-2 2 1,0-1-16,1 0 1,0 1 0,-1 0 0,1-1 0,0 1-1,1 0 1,-1 0 0,1 0 0,-1 0 0,1 0-1,0 0 1,0 1 0,0-1 0,0 0 0,1 0-1,-1 5 1,1-7 4,0 0 1,0 1-1,1-1 0,-1 0 1,0 1-1,0-1 0,1 0 0,-1 1 1,1-1-1,-1 0 0,1 0 0,0 0 1,-1 0-1,1 1 0,0-1 0,0 0 1,0 0-1,0 0 0,0-1 0,0 1 1,0 0-1,0 0 0,0 0 1,0-1-1,1 1 0,-1-1 0,0 1 1,0-1-1,1 1 0,-1-1 0,0 0 1,1 1-1,-1-1 0,0 0 0,1 0 1,-1 0-1,0 0 0,1 0 0,-1 0 1,0-1-1,1 1 0,1-1 1,-2 1 3,0 0 1,0 0-1,0 1 1,0-1 0,0 0-1,1-1 1,-1 1 0,0 0-1,0 0 1,0 0 0,0-1-1,0 1 1,0 0 0,0-1-1,0 1 1,0-1 0,0 0-1,0 1 1,0-1 0,-1 1-1,1-1 1,0 0 0,0 0-1,-1 0 1,1 1 0,0-1-1,-1 0 1,1 0 0,-1 0-1,1 0 1,-1 0 0,1 0-1,-1 0 1,0 0-1,1 0 1,-1 0 0,0 0-1,0-1 1,0 1 0,0 0-1,0 0 1,0 0 0,0 0-1,0 0 1,-1 0 0,1 0-1,0 0 1,0 0 0,-1 0-1,1 0 1,-1 0 0,1 0-1,-1 0 1,0 0 0,1 0-1,-2-1 1,1 0-4,-1 1 0,1 0 0,0 0 0,0-1 0,-1 1 0,1 0 0,0 0 0,-1 0 0,1 0 0,-1 1 0,0-1 0,1 0 0,-1 1 0,1-1 0,-1 1 0,0-1 0,0 1 0,1 0 0,-1 0 0,0 0 0,0 0 0,1 0 0,-1 0 0,0 0 0,1 0 0,-1 1 0,0-1 0,1 1 0,-1-1 0,0 1 0,1 0 0,-1 0 0,1 0 0,-1-1 0,1 1 0,-1 1 0,1-1 0,-2 1 0,2-1-2,0 0 0,0 0 0,0 0 0,0 0 0,0 0 0,0 0 0,1 0 0,-1 0 0,0 0 0,0 0 0,1 0 0,-1 0 1,1 1-1,-1-1 0,1 0 0,0 0 0,-1 1 0,1-1 0,0 0 0,0 0 0,0 1 0,0-1 0,0 0 0,0 1 0,0-1 1,0 0-1,0 1 0,1-1 0,-1 0 0,1 0 0,-1 1 0,1-1 0,-1 0 0,1 0 0,0 0 0,-1 0 0,1 0 0,0 0 0,0 0 1,0 0-1,0 0 0,0 0 0,0 0 0,0 0 0,0-1 0,2 2 0,-1-1 4,-1 0 0,1 0 0,0-1 0,0 1 0,0 0 0,1-1-1,-1 1 1,0-1 0,0 0 0,0 0 0,0 0 0,0 0 0,0 0 0,0 0 0,1-1 0,-1 1-1,0-1 1,0 1 0,0-1 0,0 0 0,0 0 0,0 1 0,-1-2 0,1 1 0,0 0 0,0 0 0,-1 0-1,1-1 1,2-2 0,-3 3 2,-1 1-1,1-1 0,-1 1 0,1-1 1,-1 1-1,1-1 0,-1 1 1,1-1-1,-1 0 0,1 1 0,-1-1 1,0 0-1,1 0 0,-1 1 0,0-1 1,0 0-1,0 0 0,1 1 1,-1-1-1,0 0 0,0 0 0,0 1 1,0-1-1,0 0 0,0 0 1,-1 1-1,1-1 0,0 0 0,0 0 1,-1 1-1,1-1 0,-1-1 1,0 1-3,0 0 1,0 1-1,-1-1 1,1 0-1,0 1 1,-1-1-1,1 1 1,-1-1 0,1 1-1,0 0 1,-1-1-1,1 1 1,-1 0-1,1 0 1,-3 0-1,-25 7-38,28-7 35,1 0 0,-1 0-1,1 0 1,-1 0 0,1 0 0,-1 1-1,1-1 1,-1 0 0,1 1 0,-1-1-1,1 0 1,0 1 0,-1-1 0,1 0-1,-1 1 1,1-1 0,0 1 0,-1-1-1,1 0 1,0 1 0,0-1 0,-1 1-1,1-1 1,0 1 0,0-1 0,0 1 0,0-1-1,0 1 1,-1 0 0,1-1 0,0 1-1,0-1 1,0 1 0,1 0 0,0 0 8,0 0 1,0 1 0,0-1-1,0 0 1,1 0 0,-1 0-1,1-1 1,-1 1 0,0 0-1,1 0 1,-1-1 0,1 1-1,0-1 1,-1 1 0,1-1-1,-1 0 1,1 0 0,0 0-1,-1 0 1,1 0 0,0 0-1,-1 0 1,1 0 0,-1 0-1,4-2 1,-4 2-66,0 0 1,0 0-1,0 0 1,0 0-1,0-1 1,0 1-1,0 0 0,0-1 1,0 1-1,0-1 1,0 1-1,0-1 0,0 1 1,0-1-1,0 0 1,0 1-1,-1-1 0,1 0 1,0 0-1,-1 0 1,1 1-1,0-1 1,-1 0-1,1 0 0,-1 0 1,1 0-1,-1 0 1,0 0-1,1 0 0,-1 0 1,0 0-1,0 0 1,0 0-1,0 0 0,0 0 1,0 0-1,0-1 1,0 1-1,0 0 1,0 0-1,-1 0 0,1-2 1,-3-3-821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24.561"/>
    </inkml:context>
    <inkml:brush xml:id="br0">
      <inkml:brushProperty name="width" value="0.1" units="cm"/>
      <inkml:brushProperty name="height" value="0.1" units="cm"/>
      <inkml:brushProperty name="color" value="#333333"/>
    </inkml:brush>
  </inkml:definitions>
  <inkml:trace contextRef="#ctx0" brushRef="#br0">89 40 352,'-13'6'6100,"15"-14"-5715,-2 8-314,0 0-1,-1 0 0,1 1 0,0-1 1,-1 0-1,1 0 0,0 0 0,-1 0 1,1 1-1,-1-1 0,1 0 0,0 0 0,-1 0 1,1 0-1,0 0 0,-1 0 0,1 0 1,-1 0-1,1 0 0,0 0 0,-1 0 0,1 0 1,0-1-1,-1 1 0,1 0 0,0 0 1,-1 0-1,1 0 0,0-1 0,-1 1 1,1 0-1,0 0 0,-1-1 0,1 1 0,0 0 1,0 0-1,-1-1 0,1 1 0,0 0 1,0-1-1,0 1 0,0 0 0,-1-1 1,1 1-1,0 0 0,0-1 0,0 1 0,0-1 1,0 1-1,0 0 0,0-1 0,0 1 1,0 0-1,0-1 0,0 1 0,0-1 0,0 1 1,0 0-1,0-1 0,0 1 0,1 0 1,-1-1-1,0 1 0,0 0 0,0-1 1,1 1-1,-1 0 0,0-1 0,1 1 0,-4 0 41,1 1-1,0 0 1,0 0-1,-1 0 0,1 0 1,0 0-1,0 1 0,0-1 1,0 1-1,0-1 0,1 1 1,-3 2-1,3-3-46,0 0 0,1 0 0,-1 0 0,0 0 0,0 0 0,1 1 0,-1-1-1,1 0 1,-1 0 0,1 1 0,0-1 0,-1 0 0,1 1 0,0-1 0,0 1 0,0-1 0,0 0 0,0 1 0,0-1-1,0 0 1,0 1 0,1 1 0,0-2-25,0 0-1,0 0 0,0-1 1,-1 1-1,1 0 1,0 0-1,0-1 0,0 1 1,0 0-1,0-1 0,1 1 1,-1-1-1,0 0 1,0 1-1,0-1 0,0 0 1,0 0-1,1 0 1,-1 1-1,1-1 0,3 0 15,0 0-1,-1-1 0,1 1 1,-1-1-1,1 0 0,-1 0 1,1 0-1,-1-1 0,0 1 1,1-1-1,-1 0 0,5-4 1,-6 4-16,-1 0 0,1-1 0,-1 0 0,1 1 0,-1-1 0,0 0 0,0 0 0,-1 0 0,1-1 0,0 1 0,-1 0 0,0-1 0,1-3 0,-2 6-20,0 1 1,0-1 0,0 0 0,1 0-1,-1 1 1,-1-1 0,1 0-1,0 0 1,0 1 0,0-1 0,0 0-1,0 1 1,-1-1 0,1 0 0,0 1-1,-1-1 1,1 0 0,0 1 0,-1-1-1,1 0 1,-1 1 0,1-1-1,-1 1 1,0-2 0,-1 2 1,0-1 1,1 1-1,-1-1 0,0 1 1,1-1-1,-1 1 0,0 0 1,1 0-1,-1 0 1,0 0-1,0 0 0,1 0 1,-1 0-1,0 0 0,-2 2 1,-2 0-13,1 0 1,-1 1-1,1-1 1,0 1 0,0 1-1,0-1 1,0 1-1,1 0 1,0 0 0,-1 0-1,1 0 1,1 1-1,-7 10 1,8-14-3,1 0 0,0 1 0,0-1 0,0 1 0,0-1 1,0 1-1,1-1 0,-1 1 0,0 0 0,1-1 0,-1 1 0,1 0 0,-1 0 0,1-1 0,0 1 1,0 0-1,0 0 0,0 0 0,0-1 0,0 1 0,1 0 0,-1 0 0,1-1 0,-1 1 0,1 0 1,-1-1-1,1 1 0,0 0 0,0-1 0,0 1 0,0-1 0,0 1 0,0-1 0,0 0 0,0 1 0,1-1 1,-1 0-1,1 0 0,-1 0 0,1 0 0,-1 0 0,1 0 0,-1 0 0,1-1 0,0 1 0,-1 0 1,1-1-1,3 1 0,0-1 5,1 0-1,0-1 1,-1 1 0,1-1 0,-1-1-1,1 1 1,-1-1 0,1 0 0,-1 0 0,0 0-1,0-1 1,0 1 0,0-1 0,0-1-1,-1 1 1,0-1 0,1 1 0,-1-1 0,0-1-1,-1 1 1,1 0 0,-1-1 0,0 0-1,0 0 1,0 0 0,2-6 0,-6 10-8,1 0 1,0 0-1,0 0 0,0 0 1,0-1-1,-1 1 1,1 0-1,-1 0 0,1 0 1,-1 0-1,1 0 1,-1 0-1,1 0 0,-1 0 1,0 0-1,0 0 0,0 0 1,1 1-1,-1-1 1,0 0-1,0 0 0,0 1 1,0-1-1,0 1 1,0-1-1,0 1 0,0-1 1,-1 1-1,1 0 1,0-1-1,0 1 0,0 0 1,0 0-1,0 0 1,-1 0-1,1 0 0,0 0 1,0 0-1,0 0 0,-2 1 1,-5-1 1,0 0 0,1 1 0,-1 0 0,-14 5 1,13-2-5,0 0 0,-1 1 0,2 0 1,-1 1-1,1 0 0,-10 9 0,15-13 2,0 1 0,0 0 0,1 0-1,0 0 1,-1 0 0,1 0-1,0 0 1,1 1 0,-3 3 0,4-5 1,-1 0 1,1-1-1,0 1 0,-1-1 1,1 1-1,0-1 1,0 1-1,0-1 1,0 1-1,1 0 1,-1-1-1,0 1 1,1-1-1,-1 1 1,1-1-1,-1 1 0,1-1 1,0 0-1,-1 1 1,1-1-1,0 0 1,2 2-1,-1-1 1,0 0 0,0 0-1,0-1 1,1 0 0,-1 1-1,0-1 1,1 0 0,0 0-1,-1 0 1,1-1 0,-1 1-1,1 0 1,0-1 0,-1 0-1,1 0 1,0 0 0,-1 0-1,1 0 1,0 0 0,-1-1-1,1 1 1,0-1 0,-1 0-1,1 0 1,3-1 0,2-1 5,-1 0-1,0-1 1,1 1 0,-2-1 0,1-1 0,0 1 0,8-9 0,-13 11-4,0 1 0,0-1-1,-1 0 1,1 0 0,0 0 0,-1 0 0,0 0-1,1-1 1,-1 1 0,0 0 0,0-1-1,0 1 1,-1-1 0,1 1 0,0-1 0,-1 1-1,1-6 1,-2 7-2,1-1 1,0 0-1,-1 0 0,1 1 0,-1-1 0,0 0 1,1 1-1,-1-1 0,0 1 0,0-1 0,0 1 0,0-1 1,-1 1-1,1 0 0,0-1 0,0 1 0,-1 0 1,1 0-1,-4-2 0,2 1-4,0 1 0,-1-1-1,1 1 1,-1 0 0,0 0 0,1 0 0,-1 0-1,0 1 1,0-1 0,1 1 0,-1 0 0,0 0-1,0 0 1,0 1 0,1-1 0,-1 1 0,0 0-1,1 0 1,-1 0 0,0 1 0,1-1 0,0 1 0,-5 2-1,6-3 2,0 0-1,0 0 1,0 1-1,0-1 1,0 1-1,0-1 1,1 1-1,-1-1 1,0 1-1,1 0 1,-1 0-1,1 0 1,0 0-1,-1 0 1,1 0-1,0 0 1,0 0-1,0 1 1,1-1-1,-1 0 1,1 1-1,-1-1 1,1 0-1,0 1 1,0-1-1,0 1 1,0-1-1,0 0 1,0 1-1,1-1 1,-1 1-1,1-1 1,-1 0-1,1 0 1,0 1-1,1 1 1,1-1 1,-1 0 1,1 0 0,0 0-1,0 0 1,0-1-1,0 1 1,0-1-1,1 0 1,-1 0 0,1 0-1,-1-1 1,1 1-1,0-1 1,-1 0-1,1 0 1,0 0-1,0 0 1,0-1 0,0 0-1,0 1 1,7-2-1,-8 1 2,-1 0 0,1 0-1,-1 0 1,0 0 0,1-1 0,-1 1-1,1-1 1,-1 1 0,0-1-1,1 0 1,-1 0 0,0 0-1,0 0 1,0-1 0,1 1 0,-1 0-1,-1-1 1,1 0 0,0 1-1,0-1 1,-1 0 0,1 0 0,-1 0-1,1 0 1,-1 0 0,0 0-1,0 0 1,0-1 0,0 1-1,0 0 1,0-1 0,-1 1 0,1-1-1,-1 1 1,0 0 0,1-1-1,-1 1 1,0-1 0,-1 1 0,1-1-1,0 1 1,-1-1 0,1 1-1,-2-4 1,1 3-4,0 0-1,-1 0 1,1 0 0,0 0-1,-1 1 1,0-1 0,0 1-1,1-1 1,-1 1 0,-1 0-1,1-1 1,0 1 0,-1 0-1,1 1 1,-1-1 0,1 0-1,-1 1 1,0-1 0,0 1-1,1 0 1,-1 0-1,0 0 1,0 0 0,0 0-1,0 1 1,-1 0 0,1-1-1,0 1 1,0 0 0,0 0-1,0 1 1,0-1 0,0 1-1,0 0 1,0-1 0,-4 3-1,3-1-2,-1 0 0,1 0 0,-1 1 0,1 0 0,0 0 0,0 0 0,0 1 0,0-1-1,1 1 1,-1 0 0,1 0 0,0 0 0,0 0 0,0 1 0,-2 5 0,4-8 4,0 0-1,0 0 1,0 1 0,1-1 0,-1 1-1,0-1 1,1 1 0,0-1 0,-1 1-1,1-1 1,0 1 0,1-1 0,-1 0 0,0 1-1,1-1 1,-1 1 0,1-1 0,0 1-1,0-1 1,0 0 0,0 1 0,0-1-1,0 0 1,0 0 0,1 0 0,-1 0 0,1 0-1,0 0 1,0-1 0,0 1 0,-1 0-1,1-1 1,3 2 0,-2-1 2,-1-1 0,1 0 0,0 0 0,-1 0-1,1 0 1,0 0 0,0 0 0,0-1 0,-1 1 0,1-1 0,0 0 0,0 0 0,0 0-1,0 0 1,0-1 0,-1 1 0,1-1 0,0 0 0,0 1 0,0-1 0,-1-1 0,1 1-1,-1 0 1,1-1 0,-1 1 0,1-1 0,-1 1 0,0-1 0,0 0 0,0 0 0,0 0-1,2-4 1,-2 5 0,-1-1 0,0 1 0,0-1-1,0 0 1,0 0 0,0 0 0,0 1 0,0-1-1,-1 0 1,1 0 0,-1 0 0,1 0 0,-1 0-1,0 0 1,1 0 0,-1 0 0,0-1-1,-1 1 1,1 0 0,0 0 0,-1 0 0,1 0-1,-1 0 1,1 0 0,-1 0 0,0 1 0,0-1-1,0 0 1,0 0 0,0 1 0,0-1-1,-1 0 1,1 1 0,0-1 0,-1 1 0,1-1-1,-1 1 1,0 0 0,1 0 0,-1 0 0,0 0-1,0 0 1,0 0 0,-3-1 0,2 1-7,0 1-1,0-1 1,0 1 0,0-1 0,0 1 0,-1 0 0,1 0-1,0 0 1,0 1 0,0-1 0,0 1 0,0-1 0,0 1-1,0 0 1,0 0 0,0 1 0,0-1 0,1 1 0,-1-1 0,0 1-1,1 0 1,-5 4 0,5-5 0,0 0-1,1 1 1,-1-1 0,0 1-1,1 0 1,0 0-1,-1-1 1,1 1 0,0 0-1,0 0 1,0 0 0,0 0-1,0 0 1,0 1-1,0-1 1,1 0 0,-1 0-1,1 0 1,0 1 0,0-1-1,0 0 1,0 1-1,0-1 1,0 0 0,0 0-1,1 1 1,-1-1-1,1 0 1,0 0 0,-1 0-1,3 4 1,-2-5-88,0 0 1,1 0-1,-1 0 1,0 0-1,0 0 1,1 0-1,-1 0 0,1 0 1,-1-1-1,1 1 1,-1-1-1,1 1 1,-1-1-1,1 1 0,0-1 1,-1 0-1,3 0 1,30-1-4933,-14-4 3078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32.288"/>
    </inkml:context>
    <inkml:brush xml:id="br0">
      <inkml:brushProperty name="width" value="0.1" units="cm"/>
      <inkml:brushProperty name="height" value="0.1" units="cm"/>
      <inkml:brushProperty name="color" value="#00A0D7"/>
    </inkml:brush>
  </inkml:definitions>
  <inkml:trace contextRef="#ctx0" brushRef="#br0">116 93 880,'0'-35'8881,"0"34"-8805,1 0 1,-1 0 0,0 0 0,0 0-1,0 0 1,0 0 0,0 0 0,0 0-1,0-1 1,0 1 0,0 0 0,0 0-1,-1 0 1,1 0 0,0 0-1,-1 0 1,1 0 0,-1 0 0,1 0-1,-1 0 1,1 0 0,-1 0 0,0 0-1,1 1 1,-1-1 0,0 0 0,0 0-1,0 1 1,0-1 0,1 0 0,-1 1-1,0-1 1,-2 0 0,2 2 13,-1-1-1,1 0 1,-1 1 0,1 0 0,-1-1 0,1 1 0,0 0 0,-1-1-1,1 1 1,0 0 0,-1 0 0,1 0 0,0 0 0,0 0 0,0 1-1,0-1 1,0 0 0,-1 3 0,0-3-33,1 1 0,0 0 0,0 0 0,0-1 1,0 1-1,1 0 0,-1 0 0,0 0 0,1 0 0,-1 0 0,1 0 0,0 0 0,0 1 0,0-1 0,0 3 1,0-4-52,1 0 1,-1 0 0,1 0-1,-1 0 1,1 0 0,-1 0-1,1 0 1,0 0 0,0 0-1,-1-1 1,1 1 0,0 0-1,0 0 1,0-1 0,0 1 0,0-1-1,0 1 1,0-1 0,0 1-1,0-1 1,0 1 0,0-1-1,0 0 1,0 0 0,1 0-1,-1 0 1,0 1 0,0-1-1,0-1 1,0 1 0,0 0 0,0 0-1,2-1 1,2 0 18,-1 0 0,1 0 0,-1-1 0,0 0 0,0 1 0,1-2 0,-1 1 0,5-4 0,-8 5-21,0 1 1,1-1 0,-1 0-1,0 0 1,0 0-1,1 1 1,-1-1 0,0 0-1,0-1 1,0 1-1,0 0 1,0 0 0,-1 0-1,1-1 1,0 1-1,-1 0 1,1-1 0,0 1-1,-1 0 1,0-1-1,1 1 1,-1-1-1,0 1 1,0-1 0,0 1-1,0-1 1,0 1-1,0 0 1,0-3 0,-1 2 9,0 1 0,0 0 0,0 0 0,1-1 0,-1 1 0,-1 0 0,1 0 0,0 0-1,0 0 1,0 0 0,0 1 0,-1-1 0,1 0 0,0 0 0,-1 1 0,1-1 0,0 1 0,-1-1 0,1 1 0,-1 0 0,1 0 0,-1-1 0,1 1 0,-1 0 0,1 0 0,-1 1 0,1-1 0,-1 0 0,1 0 0,-1 1 0,1-1 0,0 1 0,-1-1 0,1 1 0,-1-1 0,1 1 0,0 0 0,0 0 0,-2 1 0,-4 2 22,0 1 0,1 0 0,-1 0 1,1 0-1,-9 11 0,13-14-26,0 0 0,0 1 0,1-1 0,-1 0 1,1 0-1,0 1 0,-1-1 0,1 1 0,0-1 0,1 1 0,-1 0 1,0-1-1,1 1 0,-1 0 0,1 3 0,0-5-2,0-1-1,0 1 0,0 0 1,1-1-1,-1 1 0,0 0 1,0-1-1,1 1 0,-1-1 1,1 1-1,-1-1 0,0 1 1,1 0-1,-1-1 0,1 0 1,-1 1-1,1-1 0,-1 1 1,1-1-1,-1 0 0,1 1 1,0-1-1,0 1 0,26-1 131,18-18-14,-42 17-116,-1-1-1,0 1 1,0 0 0,1-1 0,-1 0 0,0 0 0,0 1 0,0-1 0,0 0 0,-1 0 0,1-1 0,-1 1 0,1 0 0,-1-1 0,2-3 0,-3 5 7,0 0 0,0 0 0,-1 0 0,1 0 0,0 0 1,0 1-1,-1-1 0,1 0 0,-1 0 0,1 0 0,-1 0 1,1 0-1,-1 1 0,1-1 0,-1 0 0,0 1 0,1-1 1,-1 0-1,0 1 0,0-1 0,1 1 0,-1-1 0,0 1 1,0-1-1,0 1 0,0-1 0,0 1 0,0 0 0,0 0 0,0 0 1,1-1-1,-1 1 0,0 0 0,0 0 0,0 0 0,0 0 1,0 0-1,0 1 0,0-1 0,-1 0 0,-41 5 445,35-2-432,1 1-1,-1 0 1,1 0-1,0 1 1,-6 5-1,11-9-19,1 0 0,0 0 1,0 0-1,0 0 0,0 1 0,0-1 0,0 0 0,0 1 0,0-1 0,0 0 0,1 1 1,-1-1-1,0 1 0,0 2 0,1-3 0,0 0-1,1 0 1,-1 0 0,0-1-1,1 1 1,-1 0 0,0 0-1,1 0 1,-1-1 0,1 1 0,-1 0-1,1 0 1,-1-1 0,1 1-1,0 0 1,-1-1 0,1 1-1,0-1 1,-1 1 0,1-1-1,0 1 1,0-1 0,0 1 0,-1-1-1,1 0 1,0 0 0,0 1-1,0-1 1,1 0 0,4 1 2,0 0 1,0-1 0,0 1 0,0-1 0,0-1-1,0 1 1,1-1 0,7-2 0,-12 3-5,0-1 0,0 1-1,0 0 1,0-1 0,0 1 0,0-1 0,-1 1 0,1-1 0,0 0 0,0 0-1,-1 0 1,1 0 0,0 0 0,-1 0 0,1 0 0,-1-1 0,1 1 0,-1 0-1,0-1 1,0 1 0,0-1 0,0 0 0,0 1 0,0-1 0,0 0 0,0 0-1,0 1 1,-1-1 0,1-3 0,-1 3 2,-1-1 1,0 0-1,-1 1 0,1-1 1,0 1-1,-1-1 0,1 1 0,-1-1 1,0 1-1,0 0 0,0 0 1,0 0-1,0 0 0,0 1 1,0-1-1,-1 0 0,1 1 0,-1-1 1,1 1-1,-1 0 0,1 0 1,-1 0-1,0 0 0,0 1 1,1-1-1,-1 1 0,0-1 0,-4 1 1,4 0-1,0 0 0,1 0 0,-1 0 0,0 0 1,0 0-1,0 1 0,1-1 0,-1 1 0,0 0 1,1 0-1,-1 0 0,-4 2 0,6-2-7,0 0 0,0-1-1,0 1 1,0 0 0,0 0 0,0 0 0,0 0-1,0 0 1,1 1 0,-1-1 0,0 0-1,1 0 1,-1 0 0,1 1 0,-1-1 0,1 0-1,-1 1 1,1-1 0,0 0 0,0 1-1,0-1 1,0 0 0,0 1 0,0-1 0,0 0-1,1 2 1,-1-1 2,1 0 0,0 0 0,-1 0 0,1-1 0,0 1 0,1 0 0,-1-1 1,0 1-1,0-1 0,1 1 0,-1-1 0,0 1 0,1-1 0,0 0 0,-1 0 0,1 0 0,0 0 0,-1 0 0,1 0 0,0 0 0,0-1 0,0 1 0,0 0 0,0-1 0,0 0 0,0 1 0,0-1 0,4 0 1,-3 0 2,1 0 1,-1 0-1,0 0 1,1 0-1,-1 0 1,0-1-1,1 1 1,-1-1 0,0 0-1,1 0 1,-1 0-1,0-1 1,0 1-1,0-1 1,0 0 0,3-2-1,-4 2 0,-1 1-1,0 0 0,0-1 1,0 1-1,0-1 1,0 1-1,0-1 1,-1 0-1,1 1 0,0-1 1,-1 0-1,1 1 1,-1-1-1,0 0 0,0 0 1,1 0-1,-1 1 1,0-1-1,-1 0 1,1 0-1,0 0 0,0 1 1,-1-1-1,1 0 1,-2-2-1,1 1 0,-1 0 0,0 0 0,0 0 0,0 0 0,0 0 0,0 1-1,-1-1 1,1 1 0,-1-1 0,0 1 0,1 0 0,-7-4 0,7 5-7,-1-1 0,1 1 0,-1-1 0,1 1 0,-1 0 0,0 0 1,0 0-1,1 0 0,-1 0 0,0 0 0,0 1 0,0 0 0,0-1 0,0 1 0,0 0 0,0 1 0,0-1 1,0 0-1,1 1 0,-1 0 0,0-1 0,0 1 0,0 0 0,1 1 0,-1-1 0,0 0 0,1 1 0,-1-1 1,1 1-1,0 0 0,0 0 0,-1 0 0,1 0 0,0 0 0,-2 4 0,3-4 1,0 0 0,0-1 0,0 1 1,0 0-1,0 0 0,0 0 0,1 0 0,-1 0 0,1-1 0,-1 1 0,1 0 0,0 0 0,0 0 1,0 0-1,0 0 0,0 0 0,0 0 0,1 0 0,-1 0 0,1 0 0,-1 0 0,1 0 0,0 0 0,0 0 1,-1-1-1,1 1 0,1 0 0,-1-1 0,0 1 0,0-1 0,0 1 0,1-1 0,-1 1 0,1-1 1,-1 0-1,1 0 0,0 0 0,-1 0 0,1 0 0,0 0 0,0 0 0,0 0 0,0-1 0,0 1 0,-1-1 1,1 1-1,0-1 0,3 0 0,-2 1 5,-1-1-1,1 1 1,-1-1-1,1 0 1,0 0 0,-1 0-1,1 0 1,0 0 0,-1-1-1,1 1 1,-1-1 0,1 0-1,-1 1 1,1-1 0,-1 0-1,1-1 1,-1 1 0,0 0-1,0-1 1,0 1 0,1-1-1,-2 1 1,1-1-1,0 0 1,0 0 0,0 0-1,-1 0 1,1-1 0,-1 1-1,0 0 1,0 0 0,1-1-1,-2 1 1,1-1 0,0 1-1,1-6 1,-2 6-3,-1 1 1,1-1-1,0 0 1,-1 1-1,1-1 1,-1 1-1,1-1 1,-1 0-1,0 1 1,1-1-1,-1 1 0,0 0 1,0-1-1,0 1 1,0 0-1,0-1 1,-1 1-1,1 0 1,0 0-1,-1 0 1,1 0-1,0 0 1,-1 0-1,1 1 1,-1-1-1,0 0 0,1 1 1,-1-1-1,1 1 1,-1-1-1,0 1 1,1 0-1,-1 0 1,0 0-1,1 0 1,-1 0-1,0 0 1,1 0-1,-1 1 1,-3 0-1,3-1-3,-1 0-1,1 0 1,-1 1-1,0-1 1,1 1 0,0-1-1,-1 1 1,1 0-1,-1 0 1,1 0 0,0 0-1,0 1 1,-1-1-1,1 0 1,0 1 0,0 0-1,0-1 1,1 1 0,-1 0-1,0 0 1,1 0-1,-1 0 1,1 0 0,0 0-1,-1 1 1,1-1-1,0 0 1,0 3 0,1-2 0,1 0 1,-1-1 0,1 1 0,0-1 0,0 1 0,0-1 0,0 1 0,0-1 0,1 1 0,-1-1 0,1 0 0,0 0 0,-1 0-1,1 0 1,0 0 0,0 0 0,0 0 0,0-1 0,1 1 0,-1-1 0,0 1 0,1-1 0,-1 0 0,1 0 0,-1 0 0,1 0-1,3 0 1,-3 0 6,0 0-1,-1 0 1,1 0-1,0 0 1,0-1-1,0 1 1,0-1-1,0 0 1,0 0-1,0 0 1,-1 0-1,1 0 1,0-1-1,0 1 1,0-1-1,0 0 1,0 0-1,-1 0 1,1 0-1,0-1 1,-1 1-1,1 0 1,-1-1-1,1 0 1,2-3-1,-4 4 0,0 0-1,-1 0 0,1 0 0,0 0 1,-1 0-1,1 0 0,-1 0 1,1-1-1,-1 1 0,0 0 0,1-1 1,-1 1-1,0 0 0,0 0 1,0-1-1,0 1 0,0 0 1,0-1-1,0 1 0,-1 0 0,1 0 1,0-1-1,-1 1 0,0-2 1,0 1-1,-1 0 0,1-1 0,-1 1 0,0 1 0,0-1 0,0 0 0,0 0 1,0 1-1,0-1 0,0 1 0,-5-2 0,2 0-6,0 1 0,0 0 0,0 0 1,-1 0-1,1 1 0,-1 0 0,1 0 0,-1 1 0,1-1 0,-1 1 0,-6 1 1,-1 5-101,13-6 64,0 0 0,0 0-1,0 0 1,0 0 0,1 0 0,-1 0 0,0 1 0,0-1-1,0 0 1,0 0 0,1 0 0,-1 0 0,0 0-1,0 0 1,0 0 0,0 0 0,0 0 0,0 1 0,1-1-1,-1 0 1,0 0 0,0 0 0,0 0 0,0 0-1,0 1 1,0-1 0,0 0 0,0 0 0,0 0 0,0 0-1,0 1 1,0-1 0,0 0 0,0 0 0,0 0-1,0 0 1,0 1 0,0-1 0,0 0 0,0 0-1,0 0 1,0 0 0,0 1 0,0-1 0,0 0 0,0 0-1,0 0 1,0 0 0,0 0 0,0 1 0,-1-1-1,1 0 1,0 0 0,0 0 0,0 0 0,0 0 0,0 0-1,0 0 1,-1 1 0,1-1 0,0 0 0,0 0-1,8 1-802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027"/>
    </inkml:context>
    <inkml:brush xml:id="br0">
      <inkml:brushProperty name="width" value="0.1" units="cm"/>
      <inkml:brushProperty name="height" value="0.1" units="cm"/>
      <inkml:brushProperty name="color" value="#FFC114"/>
    </inkml:brush>
  </inkml:definitions>
  <inkml:trace contextRef="#ctx0" brushRef="#br0">12 16 7138,'-4'-6'832,"-1"1"976,3 2-768,4 1-240,3 2-87,11 4-145,7 2 24,12 7 32,6 4 0,9 9 8,5 3-88,12 11-128,4 5-71,5 11-145,0 2-56,-11 1-785,-7-4-767,-17-7 760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43.377"/>
    </inkml:context>
    <inkml:brush xml:id="br0">
      <inkml:brushProperty name="width" value="0.1" units="cm"/>
      <inkml:brushProperty name="height" value="0.1" units="cm"/>
      <inkml:brushProperty name="color" value="#E71224"/>
    </inkml:brush>
  </inkml:definitions>
  <inkml:trace contextRef="#ctx0" brushRef="#br0">25 16 1832,'-25'-1'9669,"38"3"-7064,164 10 533,-140-10-2884,-4-3 415,0-1 0,59-11-1,6-1 55,-92 14-758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35.057"/>
    </inkml:context>
    <inkml:brush xml:id="br0">
      <inkml:brushProperty name="width" value="0.1" units="cm"/>
      <inkml:brushProperty name="height" value="0.1" units="cm"/>
      <inkml:brushProperty name="color" value="#5B2D90"/>
    </inkml:brush>
  </inkml:definitions>
  <inkml:trace contextRef="#ctx0" brushRef="#br0">1 143 1792,'0'-10'9363,"0"9"-9205,23 1 2187,28 9-1292,-25-6-619,0 0-1,0-2 1,0-1 0,1-1-1,48-8 1,-26 3-203,79-14 97,-78 11-95,76-5 1,795 4 939,-737 10-1095,347 16-40,-373-15-44,213-6-21,66 2 0,-315 5 46,36 5-20,-69-2-3,113-8 1,463-21 46,-335 18-29,-202 2-12,355-16 14,-388 13-7,516-31-18,-536 39 17,0 3 0,80 15 0,41 3 5,-147-14-615,-24-3-1305,0-2-3442,-15-2 3606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0.170"/>
    </inkml:context>
    <inkml:brush xml:id="br0">
      <inkml:brushProperty name="width" value="0.1" units="cm"/>
      <inkml:brushProperty name="height" value="0.1" units="cm"/>
      <inkml:brushProperty name="color" value="#5B2D90"/>
    </inkml:brush>
  </inkml:definitions>
  <inkml:trace contextRef="#ctx0" brushRef="#br0">41 35 1616,'-19'-28'4117,"-2"21"3639,21 8-7623,0 1-20,0 0-1,0 0 1,0 0 0,0 0 0,1 0 0,-1 0 0,0 0 0,1 0 0,0 0 0,-1 0 0,1-1 0,0 1 0,0 0 0,0 0 0,0-1 0,0 1 0,0 0 0,1-1 0,1 2-1,29 28-29,21-3 69,-40-22-122,-1 0 0,0 1 0,0 1 0,10 8 0,-18-13-20,-1 0 1,0 0-1,0 1 0,0-1 1,-1 1-1,1 0 1,-1 0-1,0 0 1,0 0-1,0 0 1,0 0-1,-1 0 0,1 1 1,-1-1-1,0 1 1,0 6-1,-1-7 0,1-1 0,-1 1 0,0 0-1,0 0 1,-1 0 0,1-1 0,-1 1 0,0 0-1,0-1 1,0 1 0,0 0 0,0-1-1,-1 1 1,0-1 0,0 0 0,-2 4 0,-2-1 12,-1 0 1,1 0 0,-1 0-1,-1-1 1,-11 7 0,10-6-20,-13 7-19,10-6-33,-1 0 0,2 1 0,-1 0 0,1 1 0,0 1 0,0-1 0,-11 16-1,22-25 26,0 0-31,-1 0 0,1 0 0,0 0-1,0 1 1,0-1 0,0 0-1,0 0 1,-1 0 0,1 0-1,0 1 1,0-1 0,0 0-1,0 0 1,0 0 0,0 0-1,0 1 1,0-1 0,-1 0 0,1 0-1,0 1 1,0-1 0,0 0-1,0 0 1,0 0 0,0 1-1,0-1 1,0 0 0,0 0-1,0 0 1,0 1 0,1-1 0,-1 0-1,0 0 1,0 0 0,0 1-1,0-1 1,0 0 0,0 0-1,0 0 1,0 0 0,1 1-1,-1-1 1,0 0 0,0 0 0,0 0-1,0 0 1,1 0 0,-1 0-1,0 1 1,0-1 0,0 0-1,1 0 1,-1 0 0,0 0-1,0 0 1,1 0 0,14 0-1249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4.485"/>
    </inkml:context>
    <inkml:brush xml:id="br0">
      <inkml:brushProperty name="width" value="0.1" units="cm"/>
      <inkml:brushProperty name="height" value="0.1" units="cm"/>
      <inkml:brushProperty name="color" value="#5B2D90"/>
    </inkml:brush>
  </inkml:definitions>
  <inkml:trace contextRef="#ctx0" brushRef="#br0">52 5518 1112,'-5'1'6918,"7"-24"-6019,-36-251 3272,29 239-3593,2 0-1,2-59 1,1 16 232,-2-17-305,4 0 0,18-120 0,-5 84 245,-4-186 1,2-30-637,-14 311-92,-1 0 0,-10-50 0,5 47-27,-1-66-1,6 17-340,-19-130 0,15 164 289,2 0 0,3-1 0,2 1 1,12-83-1,-6 57 71,-7-129 0,-2 36-2,-8-26 17,0 51-177,27-166-28,-13 270 183,3-30 22,-3 0 0,-11-136 1,1 112-195,3 0 1,14-125-1,-7 168 205,4-143-34,-6-3 6,-4 101-10,-5-12-41,4 74-36,1-1-1,2-41 1,0 61-498,1-8-4309,1 23 3906</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51.460"/>
    </inkml:context>
    <inkml:brush xml:id="br0">
      <inkml:brushProperty name="width" value="0.1" units="cm"/>
      <inkml:brushProperty name="height" value="0.1" units="cm"/>
      <inkml:brushProperty name="color" value="#5B2D90"/>
    </inkml:brush>
  </inkml:definitions>
  <inkml:trace contextRef="#ctx0" brushRef="#br0">15 261 2040,'-1'1'393,"-1"1"0,1-1 0,0 1 0,0-1-1,0 1 1,-1-1 0,1 1 0,1 0-1,-1-1 1,0 1 0,0 0 0,1 0 0,-1 0-1,1 0 1,-1 2 0,4 3 1616,11-19-763,15-33-198,46-92 1,-47 82-956,-25 49-89,-2 3-2,0-1-1,0 1 1,1 0 0,-1 0-1,1 0 1,0 0-1,0 1 1,0-1-1,0 0 1,0 1 0,1-1-1,-1 1 1,4-3-1,26 40 81,-23-25 43,0 1 0,-1 1 0,0 0 0,-1 0 0,-1 0 0,8 19 0,-9-18-43,1-1 0,0 0 0,0 0 0,2-1 1,-1 0-1,1 0 0,13 13 0,38 23-2611,-52-37 1483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099"/>
    </inkml:context>
    <inkml:brush xml:id="br0">
      <inkml:brushProperty name="width" value="0.1" units="cm"/>
      <inkml:brushProperty name="height" value="0.1" units="cm"/>
      <inkml:brushProperty name="color" value="#5B2D90"/>
    </inkml:brush>
  </inkml:definitions>
  <inkml:trace contextRef="#ctx0" brushRef="#br0">926 14 128,'3'-13'6381,"-3"12"-6226,-15 12 3764,-19 25-1838,25-22-1761,0 1 1,1 0-1,0 0 1,-9 29-1,-17 34 727,20-57-908,-1 0 0,-1-1 1,-1 0-1,0-2 0,-1 0 0,-40 30 1,-134 78 181,190-125-317,-34 21 23,0-1 0,-2-3 0,-1 0 0,-42 11 0,19-8-36,36-11-237,0-2 0,0-1 0,-48 8 0,73-15 505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973"/>
    </inkml:context>
    <inkml:brush xml:id="br0">
      <inkml:brushProperty name="width" value="0.1" units="cm"/>
      <inkml:brushProperty name="height" value="0.1" units="cm"/>
      <inkml:brushProperty name="color" value="#5B2D90"/>
    </inkml:brush>
  </inkml:definitions>
  <inkml:trace contextRef="#ctx0" brushRef="#br0">173 54 2361,'2'-2'747,"0"0"0,0 1 0,0-1 0,0 0 1,0 0-1,0 0 0,0 0 0,-1-1 1,1 1-1,-1 0 0,0-1 0,2-2 1,-3 5-676,0-1 0,1 0 1,-1 1-1,0-1 0,1 1 1,-1-1-1,0 0 0,0 1 1,0-1-1,0 0 0,0 1 0,0-1 1,0 0-1,0 1 0,0-1 1,0 0-1,0 1 0,0-1 1,0 1-1,0-1 0,0 0 1,-1 1-1,1-1 0,0 0 0,-1 1 1,1-1-1,0 1 0,-1-1 1,1 1-1,-1-1 0,1 1 1,0-1-1,-1 1 0,1-1 1,-1 1-1,0 0 0,1-1 0,-1 1 1,1 0-1,-1-1 0,1 1 1,-1 0-1,0 0 0,1 0 1,-1 0-1,0-1 0,1 1 1,-1 0-1,0 0 0,1 0 1,-1 0-1,0 0 0,0 1 0,-4 1 26,0 0-1,0 0 0,0 1 0,0 0 1,1 0-1,-1 0 0,1 0 0,0 1 1,0-1-1,0 1 0,-6 9 0,-6 3 95,-11 10 386,1 0 0,-23 33 0,48-58-571,1 0-1,0-1 1,-1 1-1,1 0 1,0 0-1,0 0 1,-1 0-1,1 0 1,0-1-1,0 1 1,0 0-1,0 0 1,0 0-1,0 0 1,0 0-1,1-1 1,-1 1-1,0 0 1,0 0-1,1 0 1,-1 0-1,0-1 1,1 1-1,-1 0 1,1 0-1,-1-1 1,1 1-1,-1 0 1,1-1-1,0 1 1,-1 0 0,1-1-1,0 1 1,-1-1-1,1 1 1,0-1-1,0 0 1,-1 1-1,1-1 1,0 0-1,0 1 1,0-1-1,0 0 1,1 0-1,48 16 60,-44-15-34,21 6 16,0-1 1,0-2-1,1 0 0,0-2 1,0-1-1,45-5 1,-60 0-489</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4.357"/>
    </inkml:context>
    <inkml:brush xml:id="br0">
      <inkml:brushProperty name="width" value="0.1" units="cm"/>
      <inkml:brushProperty name="height" value="0.1" units="cm"/>
      <inkml:brushProperty name="color" value="#5B2D90"/>
    </inkml:brush>
  </inkml:definitions>
  <inkml:trace contextRef="#ctx0" brushRef="#br0">0 15 2401,'4'-3'9476,"13"8"-8630,2-3-532,0 0 0,0-2 0,-1-1 0,1 0 0,30-6 1,11-1-248,63 5-29,0 5-1,151 21 1,-75-3-15,161-20-48,-250-4 18,540-2-320,-634 6 326,116 3-65,113-5-124,-88-9 270,159 10 0,-250 3-79,-37-2-1,-1 0 0,1 3 0,-1 0 0,38 10 0,-14-11 81,-48-3-336,1 0-1,0 1 1,-1-1 0,1 1-1,0 0 1,-1 1-1,1-1 1,-1 1 0,1 0-1,0 0 1,-1 0-1,0 1 1,1 0 0,5 3-1,-2 7-3925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8.129"/>
    </inkml:context>
    <inkml:brush xml:id="br0">
      <inkml:brushProperty name="width" value="0.1" units="cm"/>
      <inkml:brushProperty name="height" value="0.1" units="cm"/>
      <inkml:brushProperty name="color" value="#5B2D90"/>
    </inkml:brush>
  </inkml:definitions>
  <inkml:trace contextRef="#ctx0" brushRef="#br0">26 18 3721,'5'-18'9401,"3"30"-8427,91 79-340,-98-90-629,0-1-1,0 1 1,-1-1 0,1 1 0,0-1-1,-1 1 1,1 0 0,0 0 0,-1-1 0,1 1-1,0 0 1,-1 0 0,1-1 0,-1 1-1,0 0 1,1 0 0,-1 0 0,0 0 0,1 0-1,-1 0 1,0 0 0,0 0 0,0 0-1,0 0 1,0 0 0,0 0 0,0-1-1,0 3 1,-24 9 516,-2-2-124,25-10-394,-9 4-55,0 1 1,0 1-1,0 0 0,0 0 0,1 1 1,0 0-1,1 0 0,-12 12 0,17-12-1024,4 0 376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2.915"/>
    </inkml:context>
    <inkml:brush xml:id="br0">
      <inkml:brushProperty name="width" value="0.1" units="cm"/>
      <inkml:brushProperty name="height" value="0.1" units="cm"/>
      <inkml:brushProperty name="color" value="#5B2D90"/>
    </inkml:brush>
  </inkml:definitions>
  <inkml:trace contextRef="#ctx0" brushRef="#br0">73 5457 1144,'-13'-12'7163,"-7"-136"-3091,1 5-2507,35-900 525,15 511-2001,-28 378-33,-15-155-1,6 162-51,15-180 0,-1-69 4,-16-14 251,-8 155 80,1-25 821,-3-102 355,5 94-450,23 1-674,-6 221-412,3-175-54,-5 218 210,-1 10-801,-4 34-7347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776"/>
    </inkml:context>
    <inkml:brush xml:id="br0">
      <inkml:brushProperty name="width" value="0.1" units="cm"/>
      <inkml:brushProperty name="height" value="0.1" units="cm"/>
      <inkml:brushProperty name="color" value="#FFC114"/>
    </inkml:brush>
  </inkml:definitions>
  <inkml:trace contextRef="#ctx0" brushRef="#br0">200 17 8106,'6'-6'224,"-21"-1"64,17 4-344,-2 5 160,-5 6 120,-6 9 408,-2 9 152,-6 12 48,-3 7-111,-4 20-417,-2 11-184,1 16-480,3 6-353,13 6-887,4-4-784,11-2 1295</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4.503"/>
    </inkml:context>
    <inkml:brush xml:id="br0">
      <inkml:brushProperty name="width" value="0.1" units="cm"/>
      <inkml:brushProperty name="height" value="0.1" units="cm"/>
      <inkml:brushProperty name="color" value="#5B2D90"/>
    </inkml:brush>
  </inkml:definitions>
  <inkml:trace contextRef="#ctx0" brushRef="#br0">155 0 1456,'-51'55'8605,"26"-25"-8440,2 0 0,-33 57 0,74-107-1432,12-24 1343,-13 10 77,-10 17 212,2 0 0,0 1 0,1 0 1,16-20-1,-23 37-370,0 0 1,-1 0-1,1 0 1,-1 1-1,1-1 1,-1 1-1,0 0 1,1-1 0,-1 1-1,0 0 1,0 0-1,0 1 1,-1-1-1,3 4 1,2 0-4,47 40 61,-41-37-510,0 0 1,-1 1-1,0 1 1,-1 0 0,18 23-1,-25-30-660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18.517"/>
    </inkml:context>
    <inkml:brush xml:id="br0">
      <inkml:brushProperty name="width" value="0.1" units="cm"/>
      <inkml:brushProperty name="height" value="0.1" units="cm"/>
      <inkml:brushProperty name="color" value="#AB008B"/>
    </inkml:brush>
  </inkml:definitions>
  <inkml:trace contextRef="#ctx0" brushRef="#br0">11 4720 2409,'-4'-10'5886,"4"10"-5818,0 0 0,-1 0 0,1 0-1,0 0 1,0 0 0,-1 0 0,1 1 0,0-1 0,-1 0 0,1 0 0,0 0 0,0 0 0,-1 0-1,1 1 1,0-1 0,0 0 0,-1 0 0,1 0 0,0 1 0,0-1 0,0 0 0,0 0 0,-1 1-1,1-1 1,0 0 0,0 0 0,0 1 0,0-1 0,0 0 0,0 1 0,0-1 0,-1 0 0,1 0-1,0 1 1,0-1 0,0 0 0,0 1 0,1-1 0,-1 0 0,0 1 0,0-1 0,0 1 334,28-37 2265,66-106-794,17-22-1472,-15 25-96,14-17-144,100-122 1582,-15-30-79,-131 201-1440,-44 71-189,1 2 0,28-37 0,36-30-23,87-114 495,-115 138-458,80-121 46,27-44-141,-75 115 30,-5-5 0,69-145 0,-109 188 50,127-230-533,48-8 541,-53 90 66,78-101-40,-176 247-61,-31 40-7,53-58-1,-76 93 5,-2 0 0,0-2 0,-1 1 0,16-36 0,-15 28-41,28-42 0,-16 25 139,-1-1-628,-4 22-3697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24.691"/>
    </inkml:context>
    <inkml:brush xml:id="br0">
      <inkml:brushProperty name="width" value="0.1" units="cm"/>
      <inkml:brushProperty name="height" value="0.1" units="cm"/>
      <inkml:brushProperty name="color" value="#E71224"/>
    </inkml:brush>
  </inkml:definitions>
  <inkml:trace contextRef="#ctx0" brushRef="#br0">0 4252 2633,'1'-3'576,"-1"0"0,1 1 0,0-1 0,-1 0 1,1 1-1,1-1 0,-1 1 0,0-1 0,1 1 0,-1 0 1,1 0-1,-1-1 0,1 1 0,2-2 0,37-33-143,-12 11 203,35-48 451,43-44-126,62-65-216,-84 88-488,170-227 1606,-186 230-1891,104-156 1460,1 1-1040,-91 129-300,46-61 313,428-470-279,-227 276-156,-301 338-16,169-230 842,-121 145-747,172-289 101,-46 100-123,-185 285-23,148-190 14,-137 187-8,-22 22-167,-1 0-1,0-1 1,-1 0-1,1 0 1,-1 0 0,6-9-1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4.058"/>
    </inkml:context>
    <inkml:brush xml:id="br0">
      <inkml:brushProperty name="width" value="0.1" units="cm"/>
      <inkml:brushProperty name="height" value="0.1" units="cm"/>
      <inkml:brushProperty name="color" value="#FFC114"/>
    </inkml:brush>
  </inkml:definitions>
  <inkml:trace contextRef="#ctx0" brushRef="#br0">15 2651 1936,'-14'13'9288,"13"-12"-8944,2 0-276,-1-1-1,1 0 1,-1 0-1,1 1 1,-1-1-1,0 0 0,1 0 1,-1 0-1,1 0 1,-1 0-1,1 0 0,-1 0 1,1 0-1,-1 0 1,1 0-1,-1 0 0,1 0 1,-1 0-1,0 0 1,1 0-1,-1 0 0,1 0 1,-1 0-1,1-1 1,-1 1-1,0 0 1,1 0-1,-1-1 0,1 1 1,-1 0-1,0-1 1,1 1-1,-1 0 0,0-1 1,1 1-1,-1 0 1,0-1-1,0 1 0,1-1 1,-1 1-1,0 0 1,0-2-1,246-248 3251,-61 83-3076,-137 125-210,23-20 82,109-124 0,57-84 458,-182 210-406,222-230 396,-105 117 374,-57 54-747,-26 24-115,48-60-56,34-11 66,-1 16 498,28-31-449,-142 132-131,19-20 20,7-40-82,-70 87-202,-10 17 163,0 1-1,1 0 1,-1-1 0,1 1 0,0 0-1,0 0 1,0 1 0,0-1 0,5-3-1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9.865"/>
    </inkml:context>
    <inkml:brush xml:id="br0">
      <inkml:brushProperty name="width" value="0.1" units="cm"/>
      <inkml:brushProperty name="height" value="0.1" units="cm"/>
      <inkml:brushProperty name="color" value="#008C3A"/>
    </inkml:brush>
  </inkml:definitions>
  <inkml:trace contextRef="#ctx0" brushRef="#br0">1 999 1664,'22'-28'11125,"37"-21"-9414,5-4-1831,-42 33 147,1 1-1,35-22 1,-30 22 136,35-30 0,-33 24 0,36-23 0,21-15 146,-51 34-64,45-26 1,-11 9-83,7-4 124,22-16 465,77-61-142,61-49-2,-225 166-611,5-2-141,-6-1-5574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6.884"/>
    </inkml:context>
    <inkml:brush xml:id="br0">
      <inkml:brushProperty name="width" value="0.1" units="cm"/>
      <inkml:brushProperty name="height" value="0.1" units="cm"/>
      <inkml:brushProperty name="color" value="#333333"/>
    </inkml:brush>
  </inkml:definitions>
  <inkml:trace contextRef="#ctx0" brushRef="#br0">11 8 2401,'-9'1'5089,"9"-2"-4929,-1-3-1481,1 1 905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248"/>
    </inkml:context>
    <inkml:brush xml:id="br0">
      <inkml:brushProperty name="width" value="0.1" units="cm"/>
      <inkml:brushProperty name="height" value="0.1" units="cm"/>
      <inkml:brushProperty name="color" value="#333333"/>
    </inkml:brush>
  </inkml:definitions>
  <inkml:trace contextRef="#ctx0" brushRef="#br0">8 105 6737,'-2'3'2785,"1"-3"-2793,1-1-224,0-2 80,-1 0 112,1-2-56,1-1-952,0-2-1105,1 1 1201</inkml:trace>
  <inkml:trace contextRef="#ctx0" brushRef="#br0" timeOffset="0.51">3 0 7874,'-3'4'2984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642"/>
    </inkml:context>
    <inkml:brush xml:id="br0">
      <inkml:brushProperty name="width" value="0.1" units="cm"/>
      <inkml:brushProperty name="height" value="0.1" units="cm"/>
      <inkml:brushProperty name="color" value="#333333"/>
    </inkml:brush>
  </inkml:definitions>
  <inkml:trace contextRef="#ctx0" brushRef="#br0">14 102 9890,'-3'1'248,"3"-1"-152,0-1-240,0-2-632,0-2-368,0-1-1025,0-3 1057</inkml:trace>
  <inkml:trace contextRef="#ctx0" brushRef="#br0" timeOffset="1">5 2 8690,'-3'-1'168,"1"0"-760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991"/>
    </inkml:context>
    <inkml:brush xml:id="br0">
      <inkml:brushProperty name="width" value="0.1" units="cm"/>
      <inkml:brushProperty name="height" value="0.1" units="cm"/>
      <inkml:brushProperty name="color" value="#333333"/>
    </inkml:brush>
  </inkml:definitions>
  <inkml:trace contextRef="#ctx0" brushRef="#br0">2 157 7410,'-1'5'3480,"1"-3"-3528</inkml:trace>
  <inkml:trace contextRef="#ctx0" brushRef="#br0" timeOffset="1">28 78 12083,'-1'2'416,"0"0"160</inkml:trace>
  <inkml:trace contextRef="#ctx0" brushRef="#br0" timeOffset="2">41 2 8346,'0'-1'1928</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341"/>
    </inkml:context>
    <inkml:brush xml:id="br0">
      <inkml:brushProperty name="width" value="0.1" units="cm"/>
      <inkml:brushProperty name="height" value="0.1" units="cm"/>
      <inkml:brushProperty name="color" value="#333333"/>
    </inkml:brush>
  </inkml:definitions>
  <inkml:trace contextRef="#ctx0" brushRef="#br0">12 60 11338,'-1'1'-144,"2"-8"-2312</inkml:trace>
  <inkml:trace contextRef="#ctx0" brushRef="#br0" timeOffset="1">0 1 7562,'0'2'48,"1"-2"-64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04.825"/>
    </inkml:context>
    <inkml:brush xml:id="br0">
      <inkml:brushProperty name="width" value="0.1" units="cm"/>
      <inkml:brushProperty name="height" value="0.1" units="cm"/>
      <inkml:brushProperty name="color" value="#5B2D90"/>
    </inkml:brush>
  </inkml:definitions>
  <inkml:trace contextRef="#ctx0" brushRef="#br0">4 70 3177,'0'0'74,"0"0"0,-1 0 1,1-1-1,0 1 0,0 0 1,-1 0-1,1-1 0,0 1 0,0 0 1,0-1-1,-1 1 0,1 0 1,0-1-1,0 1 0,0 0 1,0-1-1,0 1 0,0 0 0,0-1 1,0 1-1,0 0 0,0-1 1,0 1-1,0 0 0,0-1 1,0 1-1,0 0 0,0-1 1,0 1-1,0 0 0,0-1 0,1 1 1,-1 0-1,0-1 0,0 1 1,0 0-1,1 0 0,-1-1 1,17-9 1029,18 1-716,34-5 18,2 4 0,0 2 0,0 3-1,0 4 1,139 15 0,-173-8-433,184 37 144,-193-35-194,0 1 1,-1 2 0,0 0 0,-1 2-1,43 28 1,-60-36-467,1-1 182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3.364"/>
    </inkml:context>
    <inkml:brush xml:id="br0">
      <inkml:brushProperty name="width" value="0.1" units="cm"/>
      <inkml:brushProperty name="height" value="0.1" units="cm"/>
      <inkml:brushProperty name="color" value="#FFC114"/>
    </inkml:brush>
  </inkml:definitions>
  <inkml:trace contextRef="#ctx0" brushRef="#br0">309 19 4497,'-4'0'255,"0"-1"1,1 1-1,-1 0 0,0 0 1,0 0-1,0 0 0,1 1 1,-1-1-1,0 1 0,1 0 1,-1 0-1,0 1 0,1-1 1,-7 4-1,-3 2-4704,-8 5 3005,22-8 2873,15-1 1001,-14-3-2311,-1-1 1,1 1-1,-1-1 0,1 1 0,0-1 0,-1 1 0,1-1 0,-1 0 0,0 0 0,1 0 0,-1 0 0,0 0 1,1 0-1,-1 0 0,0 0 0,0 0 0,0-1 0,0 1 0,0 0 0,0-1 0,0 1 0,0-1 0,-1 1 1,1-1-1,-1 1 0,1-1 0,-1 1 0,1-1 0,-1 0 0,0 1 0,0-1 0,0 0 0,0 1 0,0-1 1,0 0-1,0 1 0,-1-1 0,1 0 0,-1-1 0,0 3-82,1-1-1,-1 1 1,1-1 0,-1 1-1,0-1 1,1 1 0,-1 0-1,0 0 1,1-1 0,-1 1-1,0 0 1,0 0-1,1 0 1,-1 0 0,0 0-1,1 0 1,-1 0 0,0 0-1,0 0 1,1 0 0,-1 0-1,0 0 1,0 0 0,1 0-1,-1 1 1,0-1 0,0 1-1,-27 8 249,25-7-161,-20 6 231,-74 31 1092,87-35-1362,1 1 0,-1 1 0,1 0 0,0 0 0,0 1 0,1 0 0,-9 10 0,16-16-96,0 0 1,0 0 0,0 0-1,1 0 1,-1 0-1,0 1 1,1-1 0,-1 0-1,1 0 1,0 1-1,-1-1 1,1 0 0,0 1-1,0-1 1,-1 0-1,1 1 1,0-1 0,1 1-1,-1-1 1,0 0-1,0 1 1,0-1-1,1 0 1,-1 1 0,1-1-1,-1 0 1,1 0-1,0 1 1,-1-1 0,1 0-1,0 0 1,0 0-1,0 0 1,0 0 0,0 0-1,0 0 1,0 0-1,0 0 1,0-1 0,0 1-1,3 1 1,7 5-27,0 0 1,1-1 0,20 7-1,-12-4 42,14 6-423,0 3 0,-1 0 0,-2 2 0,37 30-1,-13-18 54,-55-31 379,0 0 0,0 0 0,-1 0 1,1 0-1,0-1 0,0 1 0,-1 0 0,1 0 0,0 0 1,-1 0-1,1 0 0,-1 0 0,0-1 0,1 1 0,-1 0 1,1 0-1,-1-1 0,0 1 0,0 0 0,1-1 0,-1 1 1,0-1-1,0 1 0,0-1 0,0 1 0,-1 0 0,-25 18 263,26-19-281,-28 22 763,29-22-750,-1 0 1,1 0 0,0 0 0,0 1 0,0-1 0,0 0-1,0 0 1,0 0 0,0 0 0,-1 1 0,1-1 0,0 0-1,0 0 1,0 0 0,0 0 0,0 1 0,0-1 0,0 0 0,0 0-1,0 0 1,0 1 0,0-1 0,0 0 0,0 0 0,0 0-1,0 0 1,0 1 0,0-1 0,0 0 0,1 0 0,-1 0-1,0 0 1,0 1 0,0-1 0,0 0 0,0 0 0,0 0-1,0 0 1,1 0 0,-1 1 0,0-1 0,0 0 0,0 0-1,0 0 1,0 0 0,1 0 0,21 2 40,194-15-1268,-218 21-2271,-15 15 3284,16-21 101,-9 11 554,2 0-1,0 0 1,0 1 0,1 0 0,1 1-1,-9 29 1,13-37-638,1 0 1,0 0-1,0 0 0,1 1 0,0 13 1,4-5-427</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704"/>
    </inkml:context>
    <inkml:brush xml:id="br0">
      <inkml:brushProperty name="width" value="0.1" units="cm"/>
      <inkml:brushProperty name="height" value="0.1" units="cm"/>
      <inkml:brushProperty name="color" value="#333333"/>
    </inkml:brush>
  </inkml:definitions>
  <inkml:trace contextRef="#ctx0" brushRef="#br0">3 147 9666,'-2'-9'-168,"5"-32"-6450,-3 39 6041,1-14-887,-1-8 5164,1-6 1353,1 9-8042,-2 17 2091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178"/>
    </inkml:context>
    <inkml:brush xml:id="br0">
      <inkml:brushProperty name="width" value="0.1" units="cm"/>
      <inkml:brushProperty name="height" value="0.1" units="cm"/>
      <inkml:brushProperty name="color" value="#333333"/>
    </inkml:brush>
  </inkml:definitions>
  <inkml:trace contextRef="#ctx0" brushRef="#br0">7 30 3337,'-1'-3'168,"1"0"224,-1 0 272,-1-4 2225,1 5-2329,1-1-200,-1 0-792,1 0-753,0 0 665</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609"/>
    </inkml:context>
    <inkml:brush xml:id="br0">
      <inkml:brushProperty name="width" value="0.1" units="cm"/>
      <inkml:brushProperty name="height" value="0.1" units="cm"/>
      <inkml:brushProperty name="color" value="#333333"/>
    </inkml:brush>
  </inkml:definitions>
  <inkml:trace contextRef="#ctx0" brushRef="#br0">21 143 5521,'-6'-6'4165,"4"-9"-3808,1-20-4158,2 26 3047,-2-1 440,2 1 372,-1 1 0,-1-1 0,0 1 0,-6-17 4622,3 17-7740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955"/>
    </inkml:context>
    <inkml:brush xml:id="br0">
      <inkml:brushProperty name="width" value="0.1" units="cm"/>
      <inkml:brushProperty name="height" value="0.1" units="cm"/>
      <inkml:brushProperty name="color" value="#333333"/>
    </inkml:brush>
  </inkml:definitions>
  <inkml:trace contextRef="#ctx0" brushRef="#br0">3 110 5417,'0'-3'696,"1"0"385,-1-1-249,1 0-64,-1 0-360,0 0-160,-1 0-216,1 1-272,-2 0-792,1-3-1249</inkml:trace>
  <inkml:trace contextRef="#ctx0" brushRef="#br0" timeOffset="1">12 16 2769,'0'-1'496,"-1"-1"304,1 0-128,0 0-80,-1 0-392,1 0-408,-2-3-1608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303"/>
    </inkml:context>
    <inkml:brush xml:id="br0">
      <inkml:brushProperty name="width" value="0.1" units="cm"/>
      <inkml:brushProperty name="height" value="0.1" units="cm"/>
      <inkml:brushProperty name="color" value="#333333"/>
    </inkml:brush>
  </inkml:definitions>
  <inkml:trace contextRef="#ctx0" brushRef="#br0">6 83 4033,'-1'-4'4825,"1"3"-4705,-1 0-376,1-1-248,-1-2-825,1-5-1719</inkml:trace>
  <inkml:trace contextRef="#ctx0" brushRef="#br0" timeOffset="1">7 26 4201,'-2'-4'3121,"2"2"-2417,-1 0-128,1-2-352,-1 1-232,1 0-768,-1-1-601,0 0 713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652"/>
    </inkml:context>
    <inkml:brush xml:id="br0">
      <inkml:brushProperty name="width" value="0.1" units="cm"/>
      <inkml:brushProperty name="height" value="0.1" units="cm"/>
      <inkml:brushProperty name="color" value="#333333"/>
    </inkml:brush>
  </inkml:definitions>
  <inkml:trace contextRef="#ctx0" brushRef="#br0">9 97 4089,'1'0'1608,"-1"-1"-1416,0-1-96,0-1 0,-1 0-56,0 0-136,1-1-648,-1 0-552,0-1 664</inkml:trace>
  <inkml:trace contextRef="#ctx0" brushRef="#br0" timeOffset="1">7 25 3137,'-1'-6'2584,"0"2"-1384,0 1-279,0 1-505,0-1-256,1 1-704,-1-2-993</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986"/>
    </inkml:context>
    <inkml:brush xml:id="br0">
      <inkml:brushProperty name="width" value="0.1" units="cm"/>
      <inkml:brushProperty name="height" value="0.1" units="cm"/>
      <inkml:brushProperty name="color" value="#333333"/>
    </inkml:brush>
  </inkml:definitions>
  <inkml:trace contextRef="#ctx0" brushRef="#br0">2 91 6913,'0'-1'201,"0"0"-9,1 0-136,-1-1 16,1 0-56,-1 0-665,-1-5-1231</inkml:trace>
  <inkml:trace contextRef="#ctx0" brushRef="#br0" timeOffset="1">3 40 4593,'-2'-3'472,"1"1"728,1-2-784,0-1-160,1 0-31,0-1-530,0 1-303,-1 0-880,0 0 752</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348"/>
    </inkml:context>
    <inkml:brush xml:id="br0">
      <inkml:brushProperty name="width" value="0.1" units="cm"/>
      <inkml:brushProperty name="height" value="0.1" units="cm"/>
      <inkml:brushProperty name="color" value="#333333"/>
    </inkml:brush>
  </inkml:definitions>
  <inkml:trace contextRef="#ctx0" brushRef="#br0">1 2 3137,'0'-2'4265</inkml:trace>
  <inkml:trace contextRef="#ctx0" brushRef="#br0" timeOffset="1">8 61 7410,'1'8'392,"0"-2"336,0 0-648,0 1-136,1-1-216,-1 1-560,-1 0-385,0-2 585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730"/>
    </inkml:context>
    <inkml:brush xml:id="br0">
      <inkml:brushProperty name="width" value="0.1" units="cm"/>
      <inkml:brushProperty name="height" value="0.1" units="cm"/>
      <inkml:brushProperty name="color" value="#333333"/>
    </inkml:brush>
  </inkml:definitions>
  <inkml:trace contextRef="#ctx0" brushRef="#br0">1 1 1224,'0'10'-192,"2"-2"-40,0 0-144,0-2 184,-1-1 160</inkml:trace>
  <inkml:trace contextRef="#ctx0" brushRef="#br0" timeOffset="1">9 86 2280,'0'3'473,"0"2"663,-1-1-624,1 1-216,-1-1-408,1 2 64</inkml:trace>
  <inkml:trace contextRef="#ctx0" brushRef="#br0" timeOffset="2">1 193 7986,'1'8'-128,"0"-1"-464,0-1-537,0-1-143,0-1-328,-1-1 1024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091"/>
    </inkml:context>
    <inkml:brush xml:id="br0">
      <inkml:brushProperty name="width" value="0.1" units="cm"/>
      <inkml:brushProperty name="height" value="0.1" units="cm"/>
      <inkml:brushProperty name="color" value="#333333"/>
    </inkml:brush>
  </inkml:definitions>
  <inkml:trace contextRef="#ctx0" brushRef="#br0">7 0 7058,'0'6'16,"1"0"-145,0 0-95,-1 0 72,0-1-168,0-1-224,0-1 256</inkml:trace>
  <inkml:trace contextRef="#ctx0" brushRef="#br0" timeOffset="1">3 108 5985,'-3'5'568,"3"-1"1177,1 0-1897,0-1-144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4.564"/>
    </inkml:context>
    <inkml:brush xml:id="br0">
      <inkml:brushProperty name="width" value="0.1" units="cm"/>
      <inkml:brushProperty name="height" value="0.1" units="cm"/>
      <inkml:brushProperty name="color" value="#FFC114"/>
    </inkml:brush>
  </inkml:definitions>
  <inkml:trace contextRef="#ctx0" brushRef="#br0">77 0 3649,'-31'17'711,"4"-2"3052,9-8-2599,18-4-616,32-2-435,2 1 49,13 4-198,1 3-1,80 26 1,-130-32 12,-1 0 1,1 0 0,-1 0-1,0 0 1,0 0-1,0-1 1,0 1 0,0-1-1,-7 3 1,-4 6 134,8-5-86,0 1-1,0 0 1,1 1 0,0-1-1,0 1 1,1 0-1,0 0 1,1 1 0,-1-1-1,1 1 1,-1 9-1,3-15-88,0 0 0,1 1 0,0-1 0,-1 0 0,1 1-1,0-1 1,1 0 0,-1 1 0,1-1 0,-1 0 0,1 0-1,0 1 1,0-1 0,2 3 0,-2-4-41,1 0 1,-1 0-1,1 0 0,0-1 1,-1 1-1,1-1 1,0 1-1,0-1 1,0 0-1,0 1 0,0-1 1,0 0-1,0 0 1,0-1-1,1 1 1,-1 0-1,0-1 0,1 1 1,-1-1-1,0 0 1,1 0-1,3 0 0,51-8 28,-49 6 88,0 1-1,0-1 1,0 1-1,1 1 1,-1-1-1,0 1 1,1 1-1,7 1 1,-14-2 2,-1 0 0,0 0 0,0 1 0,0-1 1,0 1-1,0-1 0,0 1 0,0-1 0,0 1 0,0 0 0,0-1 1,-1 1-1,1 0 0,0 0 0,0-1 0,-1 1 0,1 0 1,0 0-1,-1 0 0,1 0 0,-1 0 0,1 0 0,-1 0 0,1 0 1,-1 2-1,1 0 60,-1-1 1,0 1 0,0 0-1,0 0 1,-1 0 0,1 0-1,-1 0 1,1-1 0,-1 1-1,-1 3 1,-4 8 503,-1 1 1,-17 25-1,19-31-381,-81 116-62,72-104-713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424"/>
    </inkml:context>
    <inkml:brush xml:id="br0">
      <inkml:brushProperty name="width" value="0.1" units="cm"/>
      <inkml:brushProperty name="height" value="0.1" units="cm"/>
      <inkml:brushProperty name="color" value="#333333"/>
    </inkml:brush>
  </inkml:definitions>
  <inkml:trace contextRef="#ctx0" brushRef="#br0">27 242 7794,'-2'-4'256,"1"1"184,1-1-488,0 1-80,0 0-232,0 0-48,0-2-329,0-3-463,0-3 800</inkml:trace>
  <inkml:trace contextRef="#ctx0" brushRef="#br0" timeOffset="1">2 65 7090,'0'-7'360,"0"0"272,0 1-544,0-1-48,0 0-24,0 1-32,0 1-112,0 0-720,0-1-1081,-1-3 1089</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771"/>
    </inkml:context>
    <inkml:brush xml:id="br0">
      <inkml:brushProperty name="width" value="0.1" units="cm"/>
      <inkml:brushProperty name="height" value="0.1" units="cm"/>
      <inkml:brushProperty name="color" value="#333333"/>
    </inkml:brush>
  </inkml:definitions>
  <inkml:trace contextRef="#ctx0" brushRef="#br0">7 169 7946,'0'-1'328,"-1"0"152,0-1-376,0-1-48,0 0-96,0 0-504,-1-1-376,2-2 455</inkml:trace>
  <inkml:trace contextRef="#ctx0" brushRef="#br0" timeOffset="1">14 69 6737,'-1'-3'505,"1"-1"775,0 1-1056,0-2-8,0 2-16,0-1-64,-1 0-192,1-1-168,0-2-448,0 1-296,1-2-705,-1 0-423,2 0 1176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117"/>
    </inkml:context>
    <inkml:brush xml:id="br0">
      <inkml:brushProperty name="width" value="0.1" units="cm"/>
      <inkml:brushProperty name="height" value="0.1" units="cm"/>
      <inkml:brushProperty name="color" value="#333333"/>
    </inkml:brush>
  </inkml:definitions>
  <inkml:trace contextRef="#ctx0" brushRef="#br0">7 98 4081,'0'-14'2256,"2"-6"-5735,-1 0 605,-1 6 6115,-4 4 217,-1-3-5403,4 7 1296</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449"/>
    </inkml:context>
    <inkml:brush xml:id="br0">
      <inkml:brushProperty name="width" value="0.1" units="cm"/>
      <inkml:brushProperty name="height" value="0.1" units="cm"/>
      <inkml:brushProperty name="color" value="#333333"/>
    </inkml:brush>
  </inkml:definitions>
  <inkml:trace contextRef="#ctx0" brushRef="#br0">9 108 4513,'-1'-1'296,"0"-1"448,1-1-376,0 1 48,-1-2 24,0 0-103,0 0-233,0 1-96,1-2-577,-1 1-407,-1-1 496</inkml:trace>
  <inkml:trace contextRef="#ctx0" brushRef="#br0" timeOffset="1">6 30 5209,'-2'-3'1432,"2"2"-911,0-2-113,-1 0-224,1 0-80,0 0-384,0-1-321,0-1-1239,0 1 1056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828"/>
    </inkml:context>
    <inkml:brush xml:id="br0">
      <inkml:brushProperty name="width" value="0.1" units="cm"/>
      <inkml:brushProperty name="height" value="0.1" units="cm"/>
      <inkml:brushProperty name="color" value="#333333"/>
    </inkml:brush>
  </inkml:definitions>
  <inkml:trace contextRef="#ctx0" brushRef="#br0">2 116 2753,'2'-6'4977,"-1"4"-4353,-1 1-424,0-2-120,0-1-192,0 1-256,0-1-905,-1-7-1903</inkml:trace>
  <inkml:trace contextRef="#ctx0" brushRef="#br0" timeOffset="1">4 15 2921,'-2'-3'160,"2"1"192,0-1-536,-1 0-680,0-1 559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211"/>
    </inkml:context>
    <inkml:brush xml:id="br0">
      <inkml:brushProperty name="width" value="0.1" units="cm"/>
      <inkml:brushProperty name="height" value="0.1" units="cm"/>
      <inkml:brushProperty name="color" value="#333333"/>
    </inkml:brush>
  </inkml:definitions>
  <inkml:trace contextRef="#ctx0" brushRef="#br0">2 227 7034,'-1'-3'152,"1"-1"-128,1 0-32,-1 0 32,0-1-8,0 1-24,0 0-160,-1 0-905,1 0 721</inkml:trace>
  <inkml:trace contextRef="#ctx0" brushRef="#br0" timeOffset="1">9 142 4361,'-2'-2'2456,"2"0"-1895,0 0-9,-1-1-216,1-1-192,-1-1-464,0 0-264,-1-1-761,1 0-551,1-2 1024</inkml:trace>
  <inkml:trace contextRef="#ctx0" brushRef="#br0" timeOffset="2">11 42 3185,'1'-4'456,"-1"-1"512,0-1-128,-1 1-128,0-1-176,-1 1-344,0-1-224,1 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608"/>
    </inkml:context>
    <inkml:brush xml:id="br0">
      <inkml:brushProperty name="width" value="0.1" units="cm"/>
      <inkml:brushProperty name="height" value="0.1" units="cm"/>
      <inkml:brushProperty name="color" value="#333333"/>
    </inkml:brush>
  </inkml:definitions>
  <inkml:trace contextRef="#ctx0" brushRef="#br0">1 150 4233,'3'-1'456,"-3"-2"744,2-1-1120,-1 0-248,0 0-200,-1-2-632,0 1-496,0-3 783</inkml:trace>
  <inkml:trace contextRef="#ctx0" brushRef="#br0" timeOffset="1">6 56 5193,'1'-5'336,"0"0"400,0 0-32,0-1 33,1 0-169,-1 0-472,0 0-280,-1 1-616,0 0-425,-1-1 625</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955"/>
    </inkml:context>
    <inkml:brush xml:id="br0">
      <inkml:brushProperty name="width" value="0.1" units="cm"/>
      <inkml:brushProperty name="height" value="0.1" units="cm"/>
      <inkml:brushProperty name="color" value="#333333"/>
    </inkml:brush>
  </inkml:definitions>
  <inkml:trace contextRef="#ctx0" brushRef="#br0">0 84 3465,'1'-6'2888,"-1"3"-2047,0 0-177,1-1-424,-1 1-272,2-1-608,-1 0-401,0-1 505</inkml:trace>
  <inkml:trace contextRef="#ctx0" brushRef="#br0" timeOffset="1">19 10 2112,'-4'0'3489,"3"-1"-3033,-1-1-240,1 0-760,-3-3-1072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305"/>
    </inkml:context>
    <inkml:brush xml:id="br0">
      <inkml:brushProperty name="width" value="0.1" units="cm"/>
      <inkml:brushProperty name="height" value="0.1" units="cm"/>
      <inkml:brushProperty name="color" value="#333333"/>
    </inkml:brush>
  </inkml:definitions>
  <inkml:trace contextRef="#ctx0" brushRef="#br0">1 1 4673,'1'1'168,"0"0"64,-1-1-160,0 1 8,0 0-8,0 0-80,0 0-176</inkml:trace>
  <inkml:trace contextRef="#ctx0" brushRef="#br0" timeOffset="1">7 135 2481,'1'7'352,"0"-1"344,-1-1-48,0 0-184,-1 0-120,0 0-1272,0 1 688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652"/>
    </inkml:context>
    <inkml:brush xml:id="br0">
      <inkml:brushProperty name="width" value="0.1" units="cm"/>
      <inkml:brushProperty name="height" value="0.1" units="cm"/>
      <inkml:brushProperty name="color" value="#333333"/>
    </inkml:brush>
  </inkml:definitions>
  <inkml:trace contextRef="#ctx0" brushRef="#br0">0 0 5137,'2'8'272,"-1"-5"400,1 1-984,-1-2-184,0 1-136,-1-2 392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23.887"/>
    </inkml:context>
    <inkml:brush xml:id="br0">
      <inkml:brushProperty name="width" value="0.1" units="cm"/>
      <inkml:brushProperty name="height" value="0.1" units="cm"/>
      <inkml:brushProperty name="color" value="#5B2D90"/>
    </inkml:brush>
  </inkml:definitions>
  <inkml:trace contextRef="#ctx0" brushRef="#br0">1999 306 800,'-2'0'550,"0"1"1,0-1-1,0 1 0,0-1 0,1 0 1,-1 0-1,0 0 0,0 0 0,0 0 0,0 0 1,0-1-1,0 1 0,0 0 0,1-1 0,-1 0 1,0 1-1,-3-3 0,-17-22 4478,4 1-4517,3 11-199,0 1-1,-1 1 1,0 0-1,0 1 0,-1 1 1,-1 1-1,1 0 0,-20-5 1,-33-17 622,19 7-518,-1 2 0,-1 2-1,-1 2 1,0 3 0,-96-13-1,109 23-378,1 2 0,0 2 0,-1 1 0,1 2 0,-1 2 1,1 2-1,1 1 0,-67 24 0,37-4-242,1 4 1,2 3 0,2 2 0,1 3 0,2 3 0,2 3 0,2 2 0,2 2 0,3 3 0,-73 94 0,63-58-2586,29-27-2283,24-38 3351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002"/>
    </inkml:context>
    <inkml:brush xml:id="br0">
      <inkml:brushProperty name="width" value="0.1" units="cm"/>
      <inkml:brushProperty name="height" value="0.1" units="cm"/>
      <inkml:brushProperty name="color" value="#333333"/>
    </inkml:brush>
  </inkml:definitions>
  <inkml:trace contextRef="#ctx0" brushRef="#br0">0 1 5841,'1'7'232,"0"1"96,1-1-296,0-1 0,-1-2-8,0 0 0,0-1-344,0-1-568,0 0 528</inkml:trace>
  <inkml:trace contextRef="#ctx0" brushRef="#br0" timeOffset="1">27 158 3609,'0'11'384,"0"-1"136,0 0 16,1-2 48,-1-1-152,0 0-112,0-3-152,0 0-336,0-2 96</inkml:trace>
  <inkml:trace contextRef="#ctx0" brushRef="#br0" timeOffset="2">14 299 7586,'-2'8'40,"2"-3"-400,-1 0-241,1-1-495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351"/>
    </inkml:context>
    <inkml:brush xml:id="br0">
      <inkml:brushProperty name="width" value="0.1" units="cm"/>
      <inkml:brushProperty name="height" value="0.1" units="cm"/>
      <inkml:brushProperty name="color" value="#333333"/>
    </inkml:brush>
  </inkml:definitions>
  <inkml:trace contextRef="#ctx0" brushRef="#br0">10 0 5961,'-3'7'384,"2"1"489,0 0-841,0-1-8,0-1-152,0-1-217,-1-1-655</inkml:trace>
  <inkml:trace contextRef="#ctx0" brushRef="#br0" timeOffset="1">6 124 4257,'1'11'528,"-1"-1"760,0 0-1056,1 1-192,0-1-8,-1-1-208,1-1-256,-1-4-680,-2 1-1176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704"/>
    </inkml:context>
    <inkml:brush xml:id="br0">
      <inkml:brushProperty name="width" value="0.1" units="cm"/>
      <inkml:brushProperty name="height" value="0.1" units="cm"/>
      <inkml:brushProperty name="color" value="#333333"/>
    </inkml:brush>
  </inkml:definitions>
  <inkml:trace contextRef="#ctx0" brushRef="#br0">2 0 4521,'-1'8'184,"1"0"64,0-1-200,0-2-24,0 0-72,0-3-720,0-1 544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048"/>
    </inkml:context>
    <inkml:brush xml:id="br0">
      <inkml:brushProperty name="width" value="0.1" units="cm"/>
      <inkml:brushProperty name="height" value="0.1" units="cm"/>
      <inkml:brushProperty name="color" value="#333333"/>
    </inkml:brush>
  </inkml:definitions>
  <inkml:trace contextRef="#ctx0" brushRef="#br0">34 274 5961,'-4'-11'520,"1"-1"889,0 1-1113,1 1 24,-1 1-8,-1 1-80,0 2-208,1-1-160,1 1-448,0 0-328,0-2-1297,0-1 1249</inkml:trace>
  <inkml:trace contextRef="#ctx0" brushRef="#br0" timeOffset="1">6 43 4201,'0'-4'368,"0"2"760,0-1-456,0 0 105,-1 0-1,1 0-352,-1-1-168,0 0-344,0-1-304,0-1-961,1 0 801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413"/>
    </inkml:context>
    <inkml:brush xml:id="br0">
      <inkml:brushProperty name="width" value="0.1" units="cm"/>
      <inkml:brushProperty name="height" value="0.1" units="cm"/>
      <inkml:brushProperty name="color" value="#333333"/>
    </inkml:brush>
  </inkml:definitions>
  <inkml:trace contextRef="#ctx0" brushRef="#br0">27 201 6673,'0'-5'176,"1"0"-8,-1-1 57,0 0 31,-1-2-16,0 1-336,0-2-464,0 0 319</inkml:trace>
  <inkml:trace contextRef="#ctx0" brushRef="#br0" timeOffset="1">3 61 6449,'-2'-4'288,"2"0"193,0-1-393,0 2-16,0-2-8,0 1-24,0-1-32,0 0-16,0-1-168,1 0-681,0 0-463,1-2 616</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781"/>
    </inkml:context>
    <inkml:brush xml:id="br0">
      <inkml:brushProperty name="width" value="0.1" units="cm"/>
      <inkml:brushProperty name="height" value="0.1" units="cm"/>
      <inkml:brushProperty name="color" value="#333333"/>
    </inkml:brush>
  </inkml:definitions>
  <inkml:trace contextRef="#ctx0" brushRef="#br0">1 10 4097,'1'-6'3937,"-1"5"-3825,-1 0-296,1 0 112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8.747"/>
    </inkml:context>
    <inkml:brush xml:id="br0">
      <inkml:brushProperty name="width" value="0.1" units="cm"/>
      <inkml:brushProperty name="height" value="0.1" units="cm"/>
      <inkml:brushProperty name="color" value="#333333"/>
    </inkml:brush>
  </inkml:definitions>
  <inkml:trace contextRef="#ctx0" brushRef="#br0">0 16 4089,'3'9'4569,"-3"-7"-4161,0-1 16,1-3-824,0-2-216,0-2-432,0-1-289,1-1 761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133"/>
    </inkml:context>
    <inkml:brush xml:id="br0">
      <inkml:brushProperty name="width" value="0.1" units="cm"/>
      <inkml:brushProperty name="height" value="0.1" units="cm"/>
      <inkml:brushProperty name="color" value="#333333"/>
    </inkml:brush>
  </inkml:definitions>
  <inkml:trace contextRef="#ctx0" brushRef="#br0">10 149 1592,'-3'-4'5209,"3"2"-4792,0-1-177,0-1-664,0-1-497,-1-2 497</inkml:trace>
  <inkml:trace contextRef="#ctx0" brushRef="#br0" timeOffset="1">2 42 5593,'-1'0'3137,"1"-2"-2329,0-1-304,0-2-624,0 0-384,-1-3-1016,1 0-961,0-2 1353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483"/>
    </inkml:context>
    <inkml:brush xml:id="br0">
      <inkml:brushProperty name="width" value="0.1" units="cm"/>
      <inkml:brushProperty name="height" value="0.1" units="cm"/>
      <inkml:brushProperty name="color" value="#333333"/>
    </inkml:brush>
  </inkml:definitions>
  <inkml:trace contextRef="#ctx0" brushRef="#br0">26 93 4385,'-4'-1'2416,"2"1"-1815,0 0-97,-1 0-8,0 0-256,1-2-208,-1-1-784,2-2-633,0-1 737</inkml:trace>
  <inkml:trace contextRef="#ctx0" brushRef="#br0" timeOffset="1">12 13 5265,'-2'1'3585,"0"-2"-2969,1 1-264,-1-1-560,0-1-440,-1-8-1913</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847"/>
    </inkml:context>
    <inkml:brush xml:id="br0">
      <inkml:brushProperty name="width" value="0.1" units="cm"/>
      <inkml:brushProperty name="height" value="0.1" units="cm"/>
      <inkml:brushProperty name="color" value="#333333"/>
    </inkml:brush>
  </inkml:definitions>
  <inkml:trace contextRef="#ctx0" brushRef="#br0">13 96 3761,'-7'2'3449,"5"-4"-3449,0 0-529,1-3 209</inkml:trace>
  <inkml:trace contextRef="#ctx0" brushRef="#br0" timeOffset="1">15 25 5729,'0'-2'1441,"-1"1"-609,0-1-200,-1-1-312,1 0-544,-1 0-392,0-7-2313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40.900"/>
    </inkml:context>
    <inkml:brush xml:id="br0">
      <inkml:brushProperty name="width" value="0.1" units="cm"/>
      <inkml:brushProperty name="height" value="0.1" units="cm"/>
      <inkml:brushProperty name="color" value="#5B2D90"/>
    </inkml:brush>
  </inkml:definitions>
  <inkml:trace contextRef="#ctx0" brushRef="#br0">137 1 2609,'-11'15'6819,"-1"-2"-4168,7-8-2604,1 1 0,-1-1-1,1 1 1,0 0 0,1 0 0,-4 8 0,-9 21 58,3 2 0,0 0 1,3 1-1,1 0 0,1 0 1,3 1-1,-2 55 0,7-90-109,0-1-1,0 1 1,0 0-1,0 0 0,1-1 1,0 1-1,0-1 1,0 1-1,0-1 0,0 1 1,1-1-1,-1 1 0,1-1 1,0 0-1,0 0 1,0 0-1,1 0 0,-1 0 1,1 0-1,-1-1 0,5 3 1,-4-3 7,-1-1 0,1 0 0,0 0 0,1-1 1,-1 1-1,0 0 0,0-1 0,0 0 0,0 0 0,0 0 1,0 0-1,1 0 0,-1-1 0,0 0 0,0 1 0,0-1 1,0 0-1,0 0 0,0-1 0,-1 1 0,1 0 0,0-1 0,0 0 1,3-3-1,99-79 506,-37 29-1773,-21 21-3125,-33 25 2779</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228"/>
    </inkml:context>
    <inkml:brush xml:id="br0">
      <inkml:brushProperty name="width" value="0.1" units="cm"/>
      <inkml:brushProperty name="height" value="0.1" units="cm"/>
      <inkml:brushProperty name="color" value="#333333"/>
    </inkml:brush>
  </inkml:definitions>
  <inkml:trace contextRef="#ctx0" brushRef="#br0">26 45 4633,'-2'1'136,"0"-1"24,0 1 24,-1-1 0,0 1-168,-1-2 16</inkml:trace>
  <inkml:trace contextRef="#ctx0" brushRef="#br0" timeOffset="1">15 2 3105,'-7'2'3536,"5"-2"-3440,-1-1-624,0-1 248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641"/>
    </inkml:context>
    <inkml:brush xml:id="br0">
      <inkml:brushProperty name="width" value="0.1" units="cm"/>
      <inkml:brushProperty name="height" value="0.1" units="cm"/>
      <inkml:brushProperty name="color" value="#333333"/>
    </inkml:brush>
  </inkml:definitions>
  <inkml:trace contextRef="#ctx0" brushRef="#br0">28 151 2128,'-6'-1'2097,"4"1"-977,-2 0-8,-1-1-519,2-1-321,-1-1-1145,1-1 617</inkml:trace>
  <inkml:trace contextRef="#ctx0" brushRef="#br0" timeOffset="1">17 79 1912,'0'0'2545,"-2"0"-2105,0-1-136,1-1-968,-1 0 504</inkml:trace>
  <inkml:trace contextRef="#ctx0" brushRef="#br0" timeOffset="2">40 8 3025,'-4'2'3760,"2"-2"-3423,0-1-337,-4-8-3377</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990"/>
    </inkml:context>
    <inkml:brush xml:id="br0">
      <inkml:brushProperty name="width" value="0.1" units="cm"/>
      <inkml:brushProperty name="height" value="0.1" units="cm"/>
      <inkml:brushProperty name="color" value="#333333"/>
    </inkml:brush>
  </inkml:definitions>
  <inkml:trace contextRef="#ctx0" brushRef="#br0">18 93 4089,'-5'0'2472,"3"-2"-2592,1-1-408,1-1 272</inkml:trace>
  <inkml:trace contextRef="#ctx0" brushRef="#br0" timeOffset="1">8 19 5673,'-3'-1'1120,"2"1"-992,0-2-56,0-1-120,0-1-552,1 1-280,0-2 400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341"/>
    </inkml:context>
    <inkml:brush xml:id="br0">
      <inkml:brushProperty name="width" value="0.1" units="cm"/>
      <inkml:brushProperty name="height" value="0.1" units="cm"/>
      <inkml:brushProperty name="color" value="#333333"/>
    </inkml:brush>
  </inkml:definitions>
  <inkml:trace contextRef="#ctx0" brushRef="#br0">2 11 7898,'-1'0'128,"1"1"-184,0-1 0,-1-1-256,1-9-2841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688"/>
    </inkml:context>
    <inkml:brush xml:id="br0">
      <inkml:brushProperty name="width" value="0.1" units="cm"/>
      <inkml:brushProperty name="height" value="0.1" units="cm"/>
      <inkml:brushProperty name="color" value="#333333"/>
    </inkml:brush>
  </inkml:definitions>
  <inkml:trace contextRef="#ctx0" brushRef="#br0">12 1 6081,'-4'0'280,"2"0"72,0 0-152,0 0-176,0-1-280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038"/>
    </inkml:context>
    <inkml:brush xml:id="br0">
      <inkml:brushProperty name="width" value="0.1" units="cm"/>
      <inkml:brushProperty name="height" value="0.1" units="cm"/>
      <inkml:brushProperty name="color" value="#333333"/>
    </inkml:brush>
  </inkml:definitions>
  <inkml:trace contextRef="#ctx0" brushRef="#br0">9 48 4689,'-6'8'3625,"5"-8"-3297,1-2-408,-1-1-872,1-1-737,0-3 905</inkml:trace>
  <inkml:trace contextRef="#ctx0" brushRef="#br0" timeOffset="1">24 1 2288,'0'4'689,"-1"1"319,-1-2 96,0 0 40,0 0-528,0-2-279,0-1-241,0 0-248</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387"/>
    </inkml:context>
    <inkml:brush xml:id="br0">
      <inkml:brushProperty name="width" value="0.1" units="cm"/>
      <inkml:brushProperty name="height" value="0.1" units="cm"/>
      <inkml:brushProperty name="color" value="#333333"/>
    </inkml:brush>
  </inkml:definitions>
  <inkml:trace contextRef="#ctx0" brushRef="#br0">18 16 2409,'-9'-11'7417,"6"9"-6529,0 1-216,1 0-520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590"/>
    </inkml:context>
    <inkml:brush xml:id="br0">
      <inkml:brushProperty name="width" value="0.1" units="cm"/>
      <inkml:brushProperty name="height" value="0.1" units="cm"/>
      <inkml:brushProperty name="color" value="#333333"/>
    </inkml:brush>
  </inkml:definitions>
  <inkml:trace contextRef="#ctx0" brushRef="#br0">16 6 5433,'5'-5'2113,"-8"5"-1401,-1 0-24,1 3-400,-1 0-216,1 1-440,1 0-248,1 0-1017,0 0 905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966"/>
    </inkml:context>
    <inkml:brush xml:id="br0">
      <inkml:brushProperty name="width" value="0.1" units="cm"/>
      <inkml:brushProperty name="height" value="0.1" units="cm"/>
      <inkml:brushProperty name="color" value="#333333"/>
    </inkml:brush>
  </inkml:definitions>
  <inkml:trace contextRef="#ctx0" brushRef="#br0">0 0 2625,'2'9'824,"-1"0"888,-1 0-232,0 0-479,0-2-257,-1-1-448,0-1-120,1-2-232,0 0-392</inkml:trace>
  <inkml:trace contextRef="#ctx0" brushRef="#br0" timeOffset="1">14 92 4193,'2'9'384,"-2"-1"488,0 0-872,0 0-320,-1-2-8,0-2 24,1-2 64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346"/>
    </inkml:context>
    <inkml:brush xml:id="br0">
      <inkml:brushProperty name="width" value="0.1" units="cm"/>
      <inkml:brushProperty name="height" value="0.1" units="cm"/>
      <inkml:brushProperty name="color" value="#333333"/>
    </inkml:brush>
  </inkml:definitions>
  <inkml:trace contextRef="#ctx0" brushRef="#br0">17 0 2737,'-2'7'640,"0"0"528,-1 0-160,1 0-304,1-1-104,-1-1-151,0 0-105,1-1-264,-1-1-176</inkml:trace>
  <inkml:trace contextRef="#ctx0" brushRef="#br0" timeOffset="1">14 73 6177,'-1'8'280,"0"1"297,0 1-241,0-2 184,-1 0 0,1-3-120,1 0-208,0-4-424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3.224"/>
    </inkml:context>
    <inkml:brush xml:id="br0">
      <inkml:brushProperty name="width" value="0.1" units="cm"/>
      <inkml:brushProperty name="height" value="0.1" units="cm"/>
      <inkml:brushProperty name="color" value="#CC0066"/>
    </inkml:brush>
  </inkml:definitions>
  <inkml:trace contextRef="#ctx0" brushRef="#br0">184 185 6169,'2'-3'89,"0"1"-1,-1-1 1,1 1 0,-1-1-1,1 0 1,-1 0-1,0 1 1,0-1-1,0 0 1,0 0 0,0 0-1,-1 0 1,1-6-1,1 0 458,-1 7-9,-1-1 1,1 1-1,0 0 1,-1-1-1,0 1 1,0-1-1,0 0 0,0 1 1,0-1-1,0 1 1,0-1-1,-1 1 1,0-1-1,1 1 1,-2-4-1,1 5-446,0 0 1,0-1-1,0 1 1,0 0-1,0-1 1,0 1-1,0 0 1,-1 0-1,1 0 1,0 0-1,-1 0 1,1 0-1,-1 0 1,1 1-1,-1-1 1,1 0-1,-1 1 1,-1-1-1,-1 1-99,1-1 0,0 1 0,0 0 0,0 0 0,0 0 0,0 1 0,0-1 0,0 1 0,0 0 0,0 0 0,0 0 0,0 0 0,0 0 0,0 1 0,1-1 0,-1 1 0,0 0 0,1 0 0,-1 0 0,1 0 0,0 0 0,0 0 0,0 1 0,-2 2 0,-1 4 133,0 0-1,0 0 1,1 1 0,0 0-1,1-1 1,0 1 0,1 1-1,0-1 1,-1 19 0,2-25-83,1-1 0,0 1 0,1 0 0,-1 0-1,1-1 1,-1 1 0,1-1 0,0 1 0,1 0 0,-1-1 0,0 0 0,1 1 0,3 3 0,-4-5-14,1 0 0,0 0 0,0-1 0,0 1 0,0-1 0,0 1 0,0-1 0,0 0 0,1 0 0,-1 0 0,0 0 0,1 0 0,-1 0 0,1-1 0,-1 1 0,0-1 0,1 0 0,-1 0 0,1 0 0,-1 0 0,1 0 0,2-1 0,-3 1 27,0 0-1,1 0 1,-1-1 0,0 1 0,0-1 0,0 1-1,0-1 1,0 0 0,0 0 0,0 0 0,0 0 0,-1 0-1,1 0 1,0 0 0,0-1 0,-1 1 0,1-1 0,-1 1-1,1-1 1,-1 0 0,0 1 0,0-1 0,0 0-1,0 0 1,1-2 0,-1 0-6,0-1 0,0 1 0,0-1 0,0 1 0,-1-1 0,0 1 0,0-1 0,-1 0 0,1 1 0,-1-1 0,-2-6 0,2 3-55,-1 1-1,-1-1 0,0 1 1,0 0-1,0 0 1,-1 0-1,0 0 1,0 0-1,-1 1 1,0 0-1,0 0 0,0 0 1,-1 1-1,-6-6 1,10 10-24,0 0 0,1 0 1,-1 0-1,0 1 0,0-1 1,1 0-1,-1 1 0,0 0 1,0-1-1,0 1 0,0 0 1,0 0-1,0 0 0,0 0 1,1 0-1,-1 1 0,0-1 0,0 0 1,0 1-1,0 0 0,1-1 1,-1 1-1,-2 1 0,1 0 14,1 0-1,-1 1 1,1-1 0,-1 1-1,1-1 1,0 1-1,0 0 1,0 0-1,0 0 1,1 0 0,-1 0-1,-1 4 1,1-1 30,0 1 0,0 0 1,0 0-1,1 0 0,0 0 0,0 0 1,1 0-1,-1 0 0,2 0 1,-1 0-1,1 0 0,2 9 1,-1-12-10,0 0 1,0 0 0,1 0-1,-1 0 1,1-1-1,0 1 1,0-1 0,0 0-1,1 0 1,-1 0 0,1 0-1,0-1 1,0 1 0,0-1-1,0 0 1,0 0-1,0 0 1,0-1 0,1 1-1,-1-1 1,0 0 0,1 0-1,-1-1 1,1 1-1,0-1 1,-1 0 0,1 0-1,-1-1 1,1 1 0,-1-1-1,8-2 1,-7 2 22,-1 0 1,0 0-1,0 0 1,1-1 0,-1 1-1,0-1 1,0 0-1,0 0 1,-1 0-1,1-1 1,0 0-1,-1 1 1,1-1-1,-1 0 1,0 0-1,0-1 1,0 1-1,-1-1 1,1 0-1,-1 1 1,0-1-1,0 0 1,0 0-1,-1 0 1,1-1 0,-1 1-1,0 0 1,0 0-1,0-1 1,-1 1-1,0-1 1,0-4-1,0 6-19,0-1 0,-1 1 0,0 0 1,1 0-1,-1 0 0,0 0 0,-1 0 0,1 0 0,-1 0 0,1 0 0,-1 1 0,0-1 0,0 1 0,0-1 0,0 1 0,0 0 0,-1-1 1,1 1-1,-1 0 0,1 0 0,-1 1 0,0-1 0,0 1 0,0-1 0,1 1 0,-2 0 0,1 0 0,0 0 0,0 1 0,0-1 0,-4 0 1,2 1-32,0 0 0,1 0 1,-1 0-1,0 1 0,0-1 1,0 1-1,0 1 0,1-1 1,-1 1-1,0-1 0,1 1 1,0 0-1,-1 1 0,1-1 1,0 1-1,0 0 0,0 0 1,0 0-1,-5 7 1,5-5 6,0 1 1,1-1 0,-1 1 0,1 0 0,0 0 0,1 0 0,0 0 0,0 0-1,0 0 1,0 1 0,1-1 0,0 1 0,1-1 0,-1 1 0,1-1 0,1 8-1,0-11 11,-1 0 0,1 0 0,0 0 0,0 0 0,0 0 0,0 0 0,0 0 0,1-1-1,-1 1 1,1 0 0,0-1 0,0 1 0,0-1 0,0 0 0,0 1 0,1-1 0,-1 0-1,1-1 1,-1 1 0,1 0 0,-1-1 0,1 1 0,0-1 0,0 0 0,0 0 0,0 0-1,0 0 1,0 0 0,0-1 0,0 1 0,0-1 0,0 0 0,1 0 0,-1 0 0,4-1-1,-1 0 25,0 0 0,0 0 0,0 0 0,0-1 0,-1 0 0,1 0 0,-1-1-1,1 1 1,-1-1 0,0 0 0,0-1 0,0 1 0,0-1 0,-1 0 0,1 0 0,-1 0-1,0-1 1,0 0 0,-1 1 0,0-1 0,1-1 0,-2 1 0,1 0 0,0-1-1,-1 1 1,0-1 0,-1 0 0,1 0 0,0-11 0,-1 12-35,0 1 0,0-1 0,-1 0 1,0 0-1,0 0 0,-1 1 0,1-1 1,-1 0-1,0 1 0,0-1 0,0 0 0,-1 1 1,0-1-1,0 1 0,0 0 0,0 0 1,-1-1-1,1 2 0,-1-1 0,0 0 0,0 0 1,-1 1-1,1 0 0,-1 0 0,0 0 0,0 0 1,1 0-1,-2 1 0,1-1 0,0 1 1,-1 1-1,1-1 0,-1 0 0,1 1 0,-1 0 1,1 0-1,-9 0 0,9 0-48,0 1 1,0 1-1,0-1 0,0 0 1,0 1-1,0 0 0,0 0 1,1 0-1,-1 0 0,0 1 0,0-1 1,1 1-1,-1 0 0,1 0 1,0 1-1,-1-1 0,1 1 1,-4 4-1,1-1 50,1 0 0,0 0 0,1 0 0,0 1 0,0 0 0,0 0 1,1 0-1,0 0 0,-4 13 0,5-13 46,1-1 0,-1 1 1,1 0-1,1 0 1,-1 0-1,1 0 0,0 0 1,1-1-1,0 1 0,3 13 1,-3-17-21,0 1 0,0-1 1,1 0-1,-1 0 1,1 0-1,0 0 1,0 0-1,0 0 1,0 0-1,1-1 1,-1 1-1,1-1 0,-1 1 1,1-1-1,0 0 1,0 0-1,0 0 1,0-1-1,0 1 1,1-1-1,3 2 1,-1-2-7,0-1 0,0 0 0,0 1 1,0-2-1,0 1 0,0-1 0,0 0 1,-1 0-1,1-1 0,0 0 1,-1 0-1,1 0 0,-1-1 0,1 1 1,-1-1-1,0 0 0,0-1 0,0 0 1,-1 1-1,1-1 0,-1-1 0,0 1 1,0-1-1,5-7 0,-6 7 1,1 0 0,-1 0 1,0 0-1,0-1 0,-1 1 0,0-1 0,0 1 0,0-1 0,-1 0 0,1 0 0,-1-8 1,0 11-10,-1-1 1,-1 1 0,1-1 0,-1 1 0,1-1 0,-1 1 0,0-1-1,0 1 1,0 0 0,-1-1 0,1 1 0,-1 0 0,0 0 0,0 0-1,0 0 1,0 0 0,0 0 0,-1 1 0,-4-5 0,3 3-37,0 1-1,-1-1 1,1 1 0,-1 0 0,0 0 0,0 0 0,0 1-1,-1-1 1,1 1 0,0 1 0,-1-1 0,0 1 0,1 0-1,-1 0 1,1 1 0,-1-1 0,-10 2 0,12 0 20,0 0 1,-1 1-1,1-1 1,0 1-1,0 0 1,0 0-1,0 1 1,0-1-1,1 1 1,-1 0-1,1 0 1,-1 0-1,1 0 1,0 1-1,0-1 1,1 1-1,-1 0 1,1-1-1,0 1 1,0 1-1,0-1 1,-2 7-1,2-6 15,0 0 0,1 1-1,-1-1 1,1 0-1,0 0 1,1 1 0,-1-1-1,1 0 1,0 1-1,1-1 1,-1 0-1,1 1 1,0-1 0,0 0-1,1 0 1,-1 0-1,1 0 1,0 0-1,1 0 1,-1 0 0,5 5-1,-4-7 11,-1 0 1,1 0-1,0-1 0,0 1 0,0-1 1,0 0-1,0 0 0,1 0 0,-1-1 1,1 1-1,-1-1 0,1 1 1,-1-1-1,1 0 0,0-1 0,0 1 1,-1-1-1,1 1 0,0-1 0,0 0 1,0-1-1,-1 1 0,1-1 0,0 1 1,0-1-1,-1 0 0,1-1 0,-1 1 1,1-1-1,5-2 0,-4 1 14,0 0-1,0 0 1,0-1-1,-1 0 1,0 1-1,1-1 1,-1-1-1,-1 1 1,1-1 0,0 1-1,-1-1 1,0 0-1,0 0 1,-1 0-1,0-1 1,0 1-1,0-1 1,0 1-1,-1-1 1,0 0-1,0 1 1,0-1-1,-1 0 1,0 0-1,0 1 1,0-1 0,-2-10-1,1 9-53,-1-1 0,1 1 0,-1-1 0,0 1 0,-1 0 0,0-1 0,0 2 1,-1-1-1,1 0 0,-1 0 0,-1 1 0,1 0 0,-1 0 0,0 0 0,-1 1 0,1 0 0,-1 0 0,0 0 0,-1 1 0,-11-8 0,14 11 25,1 0 0,-1 1 0,1-1 0,-1 1-1,1-1 1,-1 1 0,0 0 0,1 0 0,-1 1 0,1-1 0,-1 1-1,0 0 1,1 0 0,0 0 0,-1 0 0,1 0 0,0 1 0,-1-1 0,1 1-1,0 0 1,0 0 0,0 1 0,1-1 0,-1 0 0,0 1 0,1 0-1,0-1 1,-1 1 0,1 0 0,-2 4 0,-3 3 134,1 0 0,0 0-1,0 1 1,1 0 0,0 0 0,1 0 0,-5 24 0,8-29-127,0 1 0,0-1 0,1 1 0,0-1 0,0 1 0,1-1 0,-1 1 0,1-1 0,1 1 0,0-1 1,-1 0-1,2 0 0,-1 1 0,1-1 0,0-1 0,5 8 0,-6-10-14,1 0-1,-1 0 1,1 0-1,0-1 1,0 1-1,0-1 1,1 0-1,-1 0 1,0 0-1,1-1 1,0 1-1,-1-1 1,1 0-1,0 1 1,-1-2-1,1 1 1,0 0-1,0-1 1,0 0-1,0 0 1,0 0-1,-1 0 1,1-1-1,0 1 1,0-1-1,0 0 1,-1 0-1,7-3 1,-1 1 29,0-1 1,0 0-1,0-1 1,-1 1-1,1-2 0,-1 1 1,-1-1-1,1-1 1,-1 1-1,11-14 0,-15 18-6,-1-1-1,-1 0 0,1 1 0,0-1 0,-1 0 1,1 0-1,-1 0 0,0 0 0,0 0 0,0 0 0,0 0 1,-1-1-1,1 1 0,-1 0 0,0 0 0,0-1 1,0 1-1,0 0 0,-1 0 0,1 0 0,-1-1 0,0 1 1,0 0-1,0 0 0,0 0 0,-1 0 0,1 0 1,-1 0-1,1 1 0,-1-1 0,0 0 0,0 1 0,-1-1 1,1 1-1,-3-3 0,0 1-48,0-1 0,-1 1 0,1 0 0,-1 1-1,1-1 1,-1 1 0,0 0 0,-1 0 0,1 1 0,0 0 0,-1 0 0,1 1-1,-1-1 1,1 1 0,-1 1 0,0-1 0,1 1 0,-13 1 0,15 0 23,-1 0 1,1 0-1,0 1 1,0-1-1,0 1 1,0 0-1,0 0 1,0 0-1,1 0 1,-1 1-1,1 0 1,-1-1-1,1 1 1,0 1-1,0-1 1,0 0-1,1 1 1,-1-1-1,1 1 1,0 0-1,0 0 0,0-1 1,0 2-1,1-1 1,0 0-1,0 0 1,0 0-1,0 1 1,0 6-1,0-5 19,1-1 0,0 0-1,0 1 1,0-1 0,1 1-1,0-1 1,0 0 0,0 0-1,0 1 1,1-1-1,0 0 1,0 0 0,1 0-1,-1-1 1,1 1 0,0-1-1,0 1 1,0-1 0,6 5-1,-6-6-7,0-1-1,0 0 1,1 1-1,-1-1 1,1-1-1,-1 1 1,1 0-1,-1-1 1,1 0-1,0 0 1,0 0-1,0 0 1,-1-1-1,1 1 1,0-1-1,0 0 1,0 0-1,0-1 1,0 1-1,0-1 1,-1 0-1,1 0 1,0 0-1,0 0 1,-1-1-1,1 1 1,4-4-1,-1 1-1,0 0 0,1-1 0,-1 0 0,-1 0 0,1 0 0,-1-1 0,0 0 0,0-1 0,-1 1 0,0-1 0,0 0 0,0 0 0,3-9 0,-6 12 22,-1 1 0,0-1 0,0 1 0,0-1 0,0 1 0,-1-1 0,1 0 0,-1 1 0,0-1 0,0 0 0,-1 1 0,1-1 0,-1 0 0,1 1 0,-1-1 0,0 1 1,0-1-1,-1 1 0,1-1 0,-1 1 0,0 0 0,0 0 0,0 0 0,0 0 0,0 0 0,-1 0 0,1 0 0,-1 1 0,0-1 0,0 1 0,0 0 0,-4-2 0,2 0-46,-1 1 1,1 0 0,-1 1-1,0 0 1,0-1-1,0 2 1,0-1-1,0 1 1,-1 0 0,1 0-1,0 1 1,-1 0-1,1 0 1,0 0 0,-1 1-1,1 0 1,0 0-1,0 0 1,-8 4-1,11-4 20,-1 0-1,1 1 0,0-1 0,0 1 0,0 0 0,0 0 1,1 0-1,-1 0 0,0 0 0,1 1 0,0-1 1,-1 1-1,1-1 0,0 1 0,0 0 0,1 0 0,-1 0 1,0 0-1,1 0 0,0 1 0,0-1 0,0 0 0,0 0 1,0 1-1,1-1 0,0 1 0,-1-1 0,1 1 0,1-1 1,-1 0-1,0 1 0,1-1 0,-1 1 0,1-1 1,0 0-1,2 5 0,-1-3 5,0 0 0,0-1 0,0 0 0,1 1 0,-1-1 0,1 0 0,0 0-1,0 0 1,0-1 0,1 1 0,-1-1 0,1 0 0,0 0 0,0 0 0,0 0 0,0-1 0,1 1 0,-1-1 0,7 2 0,-7-3-222,0 0-1,0 0 1,0 0 0,0-1-1,0 0 1,0 1 0,0-1-1,0-1 1,1 1 0,-1-1 0,0 0-1,0 1 1,0-2 0,7-2-1,12-8-1081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724"/>
    </inkml:context>
    <inkml:brush xml:id="br0">
      <inkml:brushProperty name="width" value="0.1" units="cm"/>
      <inkml:brushProperty name="height" value="0.1" units="cm"/>
      <inkml:brushProperty name="color" value="#333333"/>
    </inkml:brush>
  </inkml:definitions>
  <inkml:trace contextRef="#ctx0" brushRef="#br0">13 1 4633,'-1'7'112,"-1"1"-40,0 0 160,0 0 280,0-2 96,1-1 104,-1-1-135,2-2-313,0-2-384</inkml:trace>
  <inkml:trace contextRef="#ctx0" brushRef="#br0" timeOffset="1">21 79 1088,'-1'7'344,"2"0"288,-1 1-223,-1 0-273,0-1-80,1 0-56,-1-1 0,1-1-88,0-3-337,0-1 273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074"/>
    </inkml:context>
    <inkml:brush xml:id="br0">
      <inkml:brushProperty name="width" value="0.1" units="cm"/>
      <inkml:brushProperty name="height" value="0.1" units="cm"/>
      <inkml:brushProperty name="color" value="#333333"/>
    </inkml:brush>
  </inkml:definitions>
  <inkml:trace contextRef="#ctx0" brushRef="#br0">22 0 4497,'-2'7'920,"1"0"913,-2-1-201,1 0-472,-1-1-320,1-1-568,1-1-320</inkml:trace>
  <inkml:trace contextRef="#ctx0" brushRef="#br0" timeOffset="1">18 75 4697,'-2'9'728,"0"0"576,-1 0-439,0-1-49,0-1-456,0-1-344,2-3-752</inkml:trace>
  <inkml:trace contextRef="#ctx0" brushRef="#br0" timeOffset="2">14 192 7906,'-4'11'328,"0"0"320,2-1-648,1-2 0,-1-4-392,1 0-600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405"/>
    </inkml:context>
    <inkml:brush xml:id="br0">
      <inkml:brushProperty name="width" value="0.1" units="cm"/>
      <inkml:brushProperty name="height" value="0.1" units="cm"/>
      <inkml:brushProperty name="color" value="#333333"/>
    </inkml:brush>
  </inkml:definitions>
  <inkml:trace contextRef="#ctx0" brushRef="#br0">28 0 7658,'-7'15'-849,"1"-1"-775,2-1 96,-1-4 976,1-1-208,2-4 511</inkml:trace>
  <inkml:trace contextRef="#ctx0" brushRef="#br0" timeOffset="1">25 58 7546,'-4'11'192,"1"-1"24,0 0-328,0 0 32,-2-3 64,2-3-224,1-1-393,1-2 369</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755"/>
    </inkml:context>
    <inkml:brush xml:id="br0">
      <inkml:brushProperty name="width" value="0.1" units="cm"/>
      <inkml:brushProperty name="height" value="0.1" units="cm"/>
      <inkml:brushProperty name="color" value="#333333"/>
    </inkml:brush>
  </inkml:definitions>
  <inkml:trace contextRef="#ctx0" brushRef="#br0">15 0 4217,'-2'12'624,"0"0"432,0 1-560,0 0-80,0-1-1104,0-2-1000,0-5 944</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104"/>
    </inkml:context>
    <inkml:brush xml:id="br0">
      <inkml:brushProperty name="width" value="0.1" units="cm"/>
      <inkml:brushProperty name="height" value="0.1" units="cm"/>
      <inkml:brushProperty name="color" value="#333333"/>
    </inkml:brush>
  </inkml:definitions>
  <inkml:trace contextRef="#ctx0" brushRef="#br0">12 1 5929,'-3'6'112,"2"1"-120,-1 0 0,0 0-32,0 0-104,1-2-336,0-2-192</inkml:trace>
  <inkml:trace contextRef="#ctx0" brushRef="#br0" timeOffset="1">22 216 8090,'-4'15'24,"3"2"-592,0-1-409,0-1-135,-1-1 80,1-1 408,-1-3-32,2-2 392</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451"/>
    </inkml:context>
    <inkml:brush xml:id="br0">
      <inkml:brushProperty name="width" value="0.1" units="cm"/>
      <inkml:brushProperty name="height" value="0.1" units="cm"/>
      <inkml:brushProperty name="color" value="#333333"/>
    </inkml:brush>
  </inkml:definitions>
  <inkml:trace contextRef="#ctx0" brushRef="#br0">19 0 3401,'-3'11'568,"1"0"552,-1 0-256,0 0-416,0-1-136,1-2-568,1-1-536,0-2 448</inkml:trace>
  <inkml:trace contextRef="#ctx0" brushRef="#br0" timeOffset="1">21 142 5489,'0'9'120,"0"1"-272,0-1-288,0-2-832,-1-2 704</inkml:trace>
  <inkml:trace contextRef="#ctx0" brushRef="#br0" timeOffset="2">25 253 4073,'-2'11'432,"2"2"424,0 1-552,0-2-232,0 0-24,0-3-48,0 0-152,0-5-1016,0-1 784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622"/>
    </inkml:context>
    <inkml:brush xml:id="br0">
      <inkml:brushProperty name="width" value="0.1" units="cm"/>
      <inkml:brushProperty name="height" value="0.1" units="cm"/>
      <inkml:brushProperty name="color" value="#333333"/>
    </inkml:brush>
  </inkml:definitions>
  <inkml:trace contextRef="#ctx0" brushRef="#br0">20 0 7434,'-5'2'304,"3"1"160,0 0-368,0 2-24,-1 0-232,1 1-232,0-2-849,1-2 697</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969"/>
    </inkml:context>
    <inkml:brush xml:id="br0">
      <inkml:brushProperty name="width" value="0.1" units="cm"/>
      <inkml:brushProperty name="height" value="0.1" units="cm"/>
      <inkml:brushProperty name="color" value="#333333"/>
    </inkml:brush>
  </inkml:definitions>
  <inkml:trace contextRef="#ctx0" brushRef="#br0">13 1 6009,'-3'14'344,"0"-1"377,1-2-569,0-1 24,1-2 0,-1 0-24,2-4-248,0 0-304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317"/>
    </inkml:context>
    <inkml:brush xml:id="br0">
      <inkml:brushProperty name="width" value="0.1" units="cm"/>
      <inkml:brushProperty name="height" value="0.1" units="cm"/>
      <inkml:brushProperty name="color" value="#333333"/>
    </inkml:brush>
  </inkml:definitions>
  <inkml:trace contextRef="#ctx0" brushRef="#br0">19 1 5729,'-3'5'248,"3"0"88,-1 1-272,1 1-240,-1-1-224,0 0-320,0-2-96,0 0-264,0-2 592</inkml:trace>
  <inkml:trace contextRef="#ctx0" brushRef="#br0" timeOffset="1">12 91 8898,'-3'11'232,"2"0"-96,0-1-8,-1-2-8,0-3-24,1-1-200,-1-3-320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682"/>
    </inkml:context>
    <inkml:brush xml:id="br0">
      <inkml:brushProperty name="width" value="0.1" units="cm"/>
      <inkml:brushProperty name="height" value="0.1" units="cm"/>
      <inkml:brushProperty name="color" value="#333333"/>
    </inkml:brush>
  </inkml:definitions>
  <inkml:trace contextRef="#ctx0" brushRef="#br0">5 0 6313,'-3'2'825,"2"-2"-593,0 0-384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4.940"/>
    </inkml:context>
    <inkml:brush xml:id="br0">
      <inkml:brushProperty name="width" value="0.1" units="cm"/>
      <inkml:brushProperty name="height" value="0.1" units="cm"/>
      <inkml:brushProperty name="color" value="#CC0066"/>
    </inkml:brush>
  </inkml:definitions>
  <inkml:trace contextRef="#ctx0" brushRef="#br0">76 88 4185,'0'21'4948,"5"-35"-3411,-7-7-1428,2 21-93,-1-1-1,1 1 1,0 0-1,-1-1 0,1 1 1,-1 0-1,1 0 1,-1-1-1,1 1 1,0 0-1,-1 0 1,1 0-1,-1 0 1,1 0-1,-1 0 0,1-1 1,-1 1-1,1 0 1,-1 0-1,1 1 1,-1-1-1,1 0 1,-1 0-1,1 0 1,-1 0-1,1 0 0,-1 0 1,1 1-1,-1-1 1,1 0-1,0 0 1,-1 1-1,1-1 1,-1 0-1,1 1 1,0-1-1,-1 0 1,1 1-1,0-1 0,-1 0 1,1 1-1,0 0 1,-3 1 41,-6 5 164,1 0-1,0 0 1,0 1 0,1-1 0,-11 15-1,18-21-179,0-1-1,0 1 1,0 0-1,0-1 0,0 1 1,0-1-1,0 1 1,1 0-1,-1-1 0,0 1 1,0-1-1,0 1 1,0-1-1,1 1 0,-1-1 1,0 1-1,1-1 1,-1 1-1,0-1 0,1 1 1,-1-1-1,1 1 1,-1-1-1,0 0 1,1 1-1,-1-1 0,1 0 1,-1 1-1,1-1 1,-1 0-1,1 0 0,0 0 1,-1 1-1,1-1 1,-1 0-1,1 0 0,-1 0 1,1 0-1,0 0 1,-1 0-1,1 0 0,-1 0 1,1 0-1,0 0 1,-1 0-1,1-1 0,31 2 431,-15-6-367,0 0 1,0-1-1,0-1 0,-1 0 0,0-2 0,0 1 1,-1-2-1,0 0 0,21-19 0,35-22-135,-71 51 23,0-1-1,1 1 1,-1-1 0,0 1-1,1 0 1,-1-1-1,1 1 1,-1 0-1,1-1 1,-1 1 0,1 0-1,-1 0 1,1 0-1,-1-1 1,1 1 0,-1 0-1,1 0 1,-1 0-1,1 0 1,-1 0 0,1 0-1,-1 0 1,1 0-1,0 0 1,-1 0 0,1 0-1,-1 0 1,1 1-1,-1-1 1,1 0 0,-1 0-1,1 0 1,0 1-1,-2 19-60,-22 38 262,18-48-119,-1 3 37,2-1 0,0 1 0,0 0 0,1 0 0,1 0 1,-2 27-1,4-38-114,0 1 1,0-1 0,1 1-1,-1-1 1,0 0 0,1 1 0,0-1-1,0 1 1,-1-1 0,1 0-1,1 0 1,-1 0 0,0 0 0,0 0-1,1 0 1,-1 0 0,1 0-1,2 2 1,-1-2-31,0-1 1,-1 0-1,1 0 0,0 0 0,0 0 1,1 0-1,-1 0 0,0-1 0,0 1 1,0-1-1,0 0 0,0 0 1,1 0-1,-1-1 0,0 1 0,0-1 1,0 1-1,4-3 0,19-5-460,0-1 0,-1-2 0,0 0 0,30-20 0,-30 16-802,1 1 0,1 1 1,44-14-1,-70 26 1288,0 1-1,0 0 1,0-1 0,0 1-1,0 0 1,0-1 0,0 1 0,0 0-1,0 0 1,0 0 0,0 0 0,0 0-1,-1 0 1,1 0 0,0 0 0,0 0-1,0 1 1,0-1 0,0 0-1,0 1 1,0-1 0,1 1 0,-2 0 21,0 0 1,1-1-1,-1 1 1,0 0-1,0 0 1,0-1 0,0 1-1,0 0 1,-1 0-1,1-1 1,0 1-1,0 0 1,0 0 0,0-1-1,-1 1 1,1 0-1,0-1 1,-1 1-1,1 0 1,-1-1-1,0 2 1,-33 40 875,30-38-840,-131 140 1588,115-121-1873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062"/>
    </inkml:context>
    <inkml:brush xml:id="br0">
      <inkml:brushProperty name="width" value="0.1" units="cm"/>
      <inkml:brushProperty name="height" value="0.1" units="cm"/>
      <inkml:brushProperty name="color" value="#333333"/>
    </inkml:brush>
  </inkml:definitions>
  <inkml:trace contextRef="#ctx0" brushRef="#br0">19 1 6865,'-2'2'369,"1"-1"15,1 1-40,-1 0-248,-1 1-296,0 1-1665</inkml:trace>
  <inkml:trace contextRef="#ctx0" brushRef="#br0" timeOffset="1">11 100 8026,'-3'9'240,"1"0"-48,2 0-24,-2 0-56,1-1-152,-1-2-608,2 0-513,-1-2 593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442"/>
    </inkml:context>
    <inkml:brush xml:id="br0">
      <inkml:brushProperty name="width" value="0.1" units="cm"/>
      <inkml:brushProperty name="height" value="0.1" units="cm"/>
      <inkml:brushProperty name="color" value="#333333"/>
    </inkml:brush>
  </inkml:definitions>
  <inkml:trace contextRef="#ctx0" brushRef="#br0">2 0 4793,'-2'14'216,"3"-2"88,1-2-136,-1 0-40,0-2-56,-1-2-328,1-1-392,-1-2 360</inkml:trace>
  <inkml:trace contextRef="#ctx0" brushRef="#br0" timeOffset="1">17 128 7066,'-2'10'280,"1"0"-8,1-1-112,-1-2-360,1-1-361</inkml:trace>
  <inkml:trace contextRef="#ctx0" brushRef="#br0" timeOffset="2">29 217 3017,'-1'10'424,"1"1"264,1 0-1200,0 0 208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19.968"/>
    </inkml:context>
    <inkml:brush xml:id="br0">
      <inkml:brushProperty name="width" value="0.05" units="cm"/>
      <inkml:brushProperty name="height" value="0.05" units="cm"/>
      <inkml:brushProperty name="color" value="#5B2D90"/>
    </inkml:brush>
  </inkml:definitions>
  <inkml:trace contextRef="#ctx0" brushRef="#br0">0 1177 4913,'2'0'196,"0"-1"-1,0 1 1,0-1 0,0 0-1,-1 1 1,1-1-1,0 0 1,0 0 0,-1-1-1,1 1 1,0 0 0,-1 0-1,1-1 1,-1 1 0,0-1-1,0 1 1,1-1-1,-1 0 1,0 1 0,0-1-1,0 0 1,1-4 0,17-56 1082,-3 14-996,0 22-52,2 2-1,0 0 1,2 1-1,1 1 1,0 1-1,46-34 1,-15 11-255,14-14 63,2 3 1,3 3 0,2 3-1,2 4 1,118-53 0,-192 98-39,598-265 145,-519 232-82,1 2 0,2 5 0,1 3 0,88-12 0,-106 24 264,0 3-1,94 2 1,-115 7-279,-1 2-1,0 2 1,0 2 0,68 20 0,-91-19-51,-1 1 0,1 0 0,-2 2 1,1 0-1,-1 1 0,22 19 0,96 96 73,-109-95-62,0 2 0,-2 1-1,-2 1 1,21 44 0,48 67 72,-75-120-58,-1 0 0,-2 1 0,21 51 1,25 96 107,-30-77-101,-7-26-210,-12-30-241,3 1-1,35 69 1,-35-87-58</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25.516"/>
    </inkml:context>
    <inkml:brush xml:id="br0">
      <inkml:brushProperty name="width" value="0.05" units="cm"/>
      <inkml:brushProperty name="height" value="0.05" units="cm"/>
      <inkml:brushProperty name="color" value="#5B2D90"/>
    </inkml:brush>
  </inkml:definitions>
  <inkml:trace contextRef="#ctx0" brushRef="#br0">20 187 3001,'-19'-14'6341,"21"26"-2789,27 31-1955,-10-25-1346,0-1-1,1-1 1,0 0-1,2-2 1,0 0-1,38 17 1,-59-31-236,-1 1 0,1-1 0,-1 0 0,1 1 0,-1-1-1,1 0 1,-1 0 0,1 0 0,-1 1 0,1-1 0,0 0 0,-1 0 0,1 0 0,0 0 0,-1 0 0,1 0 0,-1 0 0,1 0 0,0 0 0,-1 0 0,1 0-1,-1 0 1,1-1 0,0 1 0,-1 0 0,1 0 0,-1-1 0,1 1 0,-1 0 0,1-1 0,-1 1 0,1 0 0,-1-1 0,1 1 0,0-1 0,-1-22 265,-1 1-583,23-104-777,2-25-2508,-22 132 1175,1 9 856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6.005"/>
    </inkml:context>
    <inkml:brush xml:id="br0">
      <inkml:brushProperty name="width" value="0.1" units="cm"/>
      <inkml:brushProperty name="height" value="0.1" units="cm"/>
      <inkml:brushProperty name="color" value="#CC0066"/>
    </inkml:brush>
  </inkml:definitions>
  <inkml:trace contextRef="#ctx0" brushRef="#br0">45 0 6265,'-4'2'409,"0"-1"-1,1 1 0,-1-1 1,0 1-1,1 0 0,-1 0 1,1 1-1,0-1 0,0 1 1,-5 4-1,8-7-329,0 1 0,0-1 1,0 1-1,-1-1 0,1 0 0,0 1 1,0-1-1,0 1 0,0-1 0,0 1 1,0-1-1,0 1 0,0-1 0,0 1 1,0-1-1,0 0 0,0 1 0,0-1 0,1 1 1,-1-1-1,0 1 0,0-1 0,0 0 1,1 1-1,-1-1 0,0 1 0,0-1 1,1 0-1,-1 1 0,0-1 0,1 1 1,28 12 1182,7-4-1462,44 5-1,-41-9-827,48 14 0,-77-16 1005,0 1-1,0-1 1,0 1 0,-1 1-1,0 0 1,0 0-1,0 1 1,0 0-1,11 11 1,-19-16 57,0 0-1,1 0 1,-1 1 0,0-1 0,0 0 0,0 1-1,0-1 1,0 1 0,0-1 0,0 1 0,0 0-1,0-1 1,-1 1 0,1 0 0,-1-1 0,1 1-1,-1 0 1,0 0 0,0-1 0,0 1 0,0 2-1,0-2-15,-1 0 0,0-1-1,0 1 1,0-1-1,0 1 1,0-1-1,0 1 1,0-1-1,0 0 1,0 1-1,-1-1 1,1 0 0,-1 0-1,1 0 1,0 0-1,-1 0 1,-2 1-1,-9 3-2,1 0 0,-1-1 0,-1-1 0,-17 3 0,22-4 0,-24 4 7,14-4 111,0 1 0,0 1 0,0 1-1,0 1 1,1 0 0,0 1 0,-22 13 0,39-19-156,1-1 1,-1 1-1,0-1 1,1 1-1,-1 0 1,1 0-1,-1-1 1,1 1-1,-1 0 1,1 0-1,-1 0 1,1 0-1,0-1 1,0 1-1,-1 0 1,1 0-1,0 0 1,0 0-1,0 0 1,0 0 0,0 0-1,0 0 1,0 0-1,0-1 1,0 1-1,0 0 1,1 0-1,-1 0 1,0 0-1,1 0 1,-1 0-1,1-1 1,-1 1-1,1 0 1,-1 0-1,1-1 1,-1 1-1,1 0 1,0 0-1,-1-1 1,1 1-1,1 0 1,35 30-297,-34-29 328,46 29 338,2-2-1,61 25 0,58 33-1486,-169-86 1092,0-1 0,0 0 0,0 1 1,-1-1-1,1 1 0,0-1 0,0 1 0,-1-1 0,1 1 1,0 0-1,-1-1 0,1 1 0,-1 0 0,1-1 0,-1 1 0,1 0 1,-1 0-1,1-1 0,-1 1 0,0 0 0,1 0 0,-1 0 0,0 0 1,0-1-1,0 1 0,0 0 0,1 0 0,-2 2 0,1-2-16,-1 0-1,0 1 1,0-1-1,0 0 1,0 1-1,0-1 1,0 0-1,0 0 0,0 0 1,-1 0-1,1 0 1,0 0-1,-1 0 1,-2 1-1,-63 21-773,59-21 825,-181 37-1039,66-17-2072,123-22 3160,-1 0 1,0 0-1,1 0 1,-1 0-1,0 0 0,1 0 1,-1 0-1,1 0 0,-1 0 1,0 0-1,1 1 0,-1-1 1,1 0-1,-1 0 0,1 1 1,-1-1-1,1 0 1,-1 1-1,1-1 0,-1 1 1,1-1-1,-1 1 0,1-1 1,-1 1-1,1-1 0,0 1 1,-1-1-1,1 1 0,0-1 1,0 1-1,-1-1 1,1 1-1,0 0 0,0-1 1,0 1-1,0 1 0,1-1 14,0 1-1,0 0 1,0 0-1,0-1 1,0 1-1,0-1 0,1 1 1,-1-1-1,0 0 1,1 1-1,0-1 1,1 1-1,68 39 114,-58-34-176,59 31 992,2-4 0,127 42 0,-171-66-2859,-4 1 710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8.773"/>
    </inkml:context>
    <inkml:brush xml:id="br0">
      <inkml:brushProperty name="width" value="0.1" units="cm"/>
      <inkml:brushProperty name="height" value="0.1" units="cm"/>
      <inkml:brushProperty name="color" value="#CC0066"/>
    </inkml:brush>
  </inkml:definitions>
  <inkml:trace contextRef="#ctx0" brushRef="#br0">0 220 5401,'17'-5'2251,"-1"-1"0,27-14-1,66-48-1029,-44 25-455,46-34-830,-161 139-222,20-28 308,1 2 0,2 1 0,-42 77 0,63-88-21,6-26 15,0 0-1,0 1 0,0-1 0,1 0 1,-1 1-1,0-1 0,0 0 1,0 1-1,0-1 0,1 0 0,-1 1 1,0-1-1,0 0 0,1 0 1,-1 1-1,0-1 0,0 0 0,1 0 1,-1 0-1,0 1 0,1-1 1,-1 0-1,0 0 0,1 0 0,-1 0 1,0 0-1,1 0 0,-1 0 1,0 1-1,1-1 0,-1 0 0,1 0 1,-1 0-1,1-1 0,42-14 1228,-37 11-1170,66-35 414,-51 26-462,0 1 0,2 1 0,39-14 0,-61 24-18,0 0 0,1 1 0,-1-1 0,0 1 0,1-1 0,-1 1 0,0 0 0,1-1 0,-1 1 0,0 0 0,1 0 0,-1 0 0,1 0 0,-1 0 0,0 0 0,1 1 0,-1-1 0,0 0 0,1 1 0,-1-1 1,0 1-1,1-1 0,-1 1 0,0 0 0,0-1 0,0 1 0,1 0 0,-1 0 0,0 0 0,0 0 0,0 0 0,0 0 0,-1 0 0,1 0 0,0 0 0,0 0 0,-1 1 0,1-1 0,-1 0 0,1 1 0,-1-1 0,1 0 0,-1 1 0,0-1 0,0 0 0,1 1 0,-1-1 0,0 1 0,0-1 0,-1 0 1,1 1-1,-1 2 0,0 9 48,-2 1 0,0-1 1,0 1-1,-7 14 1,9-24-61,-41 96 104,31-77-101,0 0 0,2 0 1,0 1-1,2 0 0,1 1 0,0 0 0,-2 34 0,8-57-3,0-1 0,0 0 0,0 1 0,0-1 0,0 1 0,0-1 0,0 1 0,1-1-1,-1 0 1,0 1 0,1-1 0,0 0 0,-1 1 0,1-1 0,0 0 0,-1 1 0,1-1 0,0 0-1,0 0 1,0 0 0,0 0 0,0 0 0,0 0 0,2 1 0,0-1 7,-1 0 0,0-1 1,0 1-1,1-1 0,-1 0 1,0 0-1,0 0 0,1 0 0,-1 0 1,0 0-1,1 0 0,-1-1 1,0 1-1,3-2 0,8-3 32,1 0 0,0-2 0,21-13 0,-31 18-39,170-117 42,-12 7 80,-160 111-100,-1 0 1,1 0-1,-1 0 0,1 0 0,-1 0 0,1 0 0,-1 0 0,1 1 0,0-1 1,-1 1-1,1-1 0,0 1 0,0 0 0,-1-1 0,1 1 0,0 0 0,3 0 1,-3 2-33,-1-1 0,0 1 0,0-1 0,1 1 0,-1 0 0,0 0 0,0-1 0,0 1 0,-1 0 0,1 0 0,0 0 0,-1 0 0,1 0 1,-1 0-1,1 3 0,-1-4-7,0 0 0,0-1 0,0 1 1,0 0-1,0-1 0,0 1 0,0 0 1,0-1-1,1 1 0,-1-1 0,0 1 1,0 0-1,1-1 0,-1 1 0,0-1 1,1 1-1,-1-1 0,1 1 0,-1-1 1,1 1-1,-1-1 0,1 0 0,-1 1 0,1-1 1,-1 1-1,1-1 0,-1 0 0,1 0 1,0 1-1,-1-1 0,1 0 0,-1 0 1,1 0-1,1 0 0,18-14-25,14-35 413,-33 47-385,33-64 62,-26 47-167,1 1-1,1 0 1,0 1 0,14-18-1,-23 34 108,-1 1-1,1-1 0,-1 0 1,1 0-1,0 1 0,-1-1 0,1 1 1,0-1-1,-1 0 0,1 1 1,0-1-1,0 1 0,-1-1 0,1 1 1,0 0-1,0-1 0,0 1 1,0 0-1,0 0 0,0 0 1,-1-1-1,1 1 0,0 0 0,0 0 1,0 0-1,0 0 0,0 1 1,1-1-1,-1 1 11,1 0 1,-1 0-1,0 0 1,1 0-1,-1 0 1,0 0-1,0 1 1,0-1-1,0 0 1,0 1-1,0-1 1,0 1-1,0-1 1,0 3-1,5 9 71,-2 1 1,6 27-1,-8-32-83,27 136 105,-21-89-171,3-1 1,3-1-1,28 77 1,-39-126 59,-1-1 1,1 1-1,-1 0 0,1-1 0,0 0 1,1 0-1,-1 1 0,1-2 1,5 6-1,-8-8 61,0 0 0,1-1 1,-1 1-1,0-1 0,0 1 1,0-1-1,0 1 0,1-1 1,-1 0-1,0 1 0,1-1 0,-1 0 1,0 0-1,0 0 0,1 0 1,-1 0-1,0 0 0,1 0 0,-1 0 1,0-1-1,0 1 0,1-1 1,-1 1-1,0-1 0,0 1 0,0-1 1,0 1-1,0-1 0,0 0 1,1 0-1,-2 1 0,1-1 0,0 0 1,0 0-1,0 0 0,0 0 1,-1 0-1,1-1 0,0 1 0,-1 0 1,1 0-1,-1 0 0,1-2 1,6-11 174,-1-1 1,0 1 0,-1-1-1,-1 0 1,-1 0 0,3-23-1,3-98-16,-7 79-111,0 31-38,-1 13 66,0 0 0,-1 0 0,-3-22 1,21 72-207,-3-7-38,25 83-195,-27-72 161,1 0 0,21 39 0,-34-77 48,1-1 0,-1 0 0,0 1 0,1-1 0,0 0 0,-1 0 0,1 0 0,0 0 0,0 0 0,0 0 0,0-1 0,1 1 0,-1-1 0,0 1 0,3 0 0,-4-2 11,0 0 0,0 0 1,1 0-1,-1 0 0,0 0 0,0 0 1,0 0-1,0 0 0,0-1 1,0 1-1,0 0 0,0-1 0,0 1 1,0-1-1,0 1 0,-1-1 0,1 1 1,0-1-1,0 0 0,0 1 0,0-1 1,-1 0-1,1 0 0,0 0 1,-1 1-1,1-1 0,-1 0 0,1 0 1,-1 0-1,1 0 0,-1 0 0,0 0 1,1 0-1,-1 0 0,0 0 0,0 0 1,0 0-1,0-2 0,5-21-1036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1.273"/>
    </inkml:context>
    <inkml:brush xml:id="br0">
      <inkml:brushProperty name="width" value="0.1" units="cm"/>
      <inkml:brushProperty name="height" value="0.1" units="cm"/>
      <inkml:brushProperty name="color" value="#CC0066"/>
    </inkml:brush>
  </inkml:definitions>
  <inkml:trace contextRef="#ctx0" brushRef="#br0">1049 263 5081,'-11'3'523,"0"0"-1,0-2 1,0 1-1,0-1 1,0-1 0,-1 0-1,1 0 1,0-1-1,0 0 1,0-1-1,0-1 1,-16-5 0,18 3-254,0 0 0,0 0 0,1-1 0,-1 0 0,1 0 1,1-1-1,-14-15 0,-20-17 664,-10-4-310,-38-27 382,80 63-716,0 2 0,-1 0 0,1 0 0,-1 0 0,0 1 0,0 1 1,-1 0-1,-10-2 0,19 4-269,1 1-1,0 0 1,-1-1 0,1 1-1,-1 0 1,1 0 0,0 0 0,-1 0-1,1 0 1,-1 0 0,1 1 0,0-1-1,-1 0 1,1 1 0,0-1 0,-1 1-1,1-1 1,0 1 0,-1 0 0,1 0-1,0-1 1,0 1 0,0 0 0,-2 2-1,2-1-18,0 0 0,1 0 0,-1 0 0,1 0 0,-1 0 0,1 0 0,-1 0-1,1 0 1,0 0 0,0 0 0,0 0 0,0 0 0,1 0 0,-1 0 0,1 3 0,4 11-95,1 1 1,0-1 0,12 22 0,-10-21 122,25 50-392,3-2-1,61 85 1,-76-119 255,-177-103-279,123 61 430,0 1 0,-1 2 0,-55-6-1,70 12-33,0 1-1,1 1 1,-1 1 0,0 0-1,0 1 1,0 1-1,1 1 1,-23 7 0,41-10-15,-1-1 1,0 0 0,0 0 0,1 0 0,-1 0-1,0 1 1,1-1 0,-1 0 0,1 0 0,-1 1-1,0-1 1,1 1 0,-1-1 0,1 0 0,-1 1-1,1-1 1,-1 1 0,1 0 0,-1-1-1,1 1 1,0-1 0,-1 1 0,1-1 0,0 1-1,-1 0 1,1-1 0,0 1 0,0 0 0,0-1-1,-1 1 1,1 0 0,0 0 0,0-1 0,0 1-1,0 0 1,0-1 0,0 1 0,1 1 0,0 0-6,1 0 1,-1 1 0,1-1 0,0 0 0,-1 0 0,1 0-1,0 0 1,0 0 0,1 0 0,2 2 0,65 35-123,-66-37 118,181 74-1107,3 2-590,-188-79 1699,0 1 0,0 0 0,1 0 0,-1 0 1,0 0-1,0 0 0,0 0 0,1 0 0,-1 0 1,0 0-1,0 0 0,1 0 0,-1 0 0,0 0 0,0 0 1,0 1-1,1-1 0,-1 0 0,0 0 0,0 0 0,0 0 1,1 0-1,-1 0 0,0 1 0,0-1 0,0 0 0,0 0 1,1 0-1,-1 0 0,0 1 0,0-1 0,0 0 0,0 0 1,0 0-1,0 1 0,0-1 0,1 0 0,-1 0 0,0 0 1,0 1-1,0-1 0,0 0 0,0 0 0,0 1 0,0-1 1,0 0-1,0 0 0,0 0 0,0 1 0,0-1 0,-1 0 1,1 0-1,0 1 0,0-1 0,0 0 0,0 0 0,0 0 1,0 1-1,0-1 0,-1 0 0,1 0 0,0 0 0,0 0 1,0 0-1,0 1 0,-1-1 0,1 0 0,-27 5-535,-48-4-13,67-1 485,-25 0 86,0 1 0,0 1 0,1 2 0,-1 2 0,1 0 0,0 2 0,0 2 0,1 1 0,0 1 1,1 2-1,1 0 0,0 3 0,1 0 0,-28 23 0,53-37-35,-1 0 0,0 0-1,1 0 1,0 1 0,0 0 0,0-1 0,0 1 0,1 0 0,0 1 0,0-1 0,0 0 0,0 1 0,-2 7 0,4-9-18,0 0 1,0 0-1,0-1 1,0 1-1,0 0 1,1 0-1,-1-1 1,1 1-1,0 0 1,-1-1-1,2 1 1,-1 0-1,0-1 1,0 1-1,1-1 1,-1 0-1,1 1 0,0-1 1,0 0-1,0 0 1,0 0-1,0 0 1,0-1-1,0 1 1,3 1-1,5 4 98,0-1-1,0-1 1,1 0-1,-1 0 1,1-1-1,0 0 1,0-1-1,1 0 1,18 1-1,7-1 355,64-4-1,-75-1-371,0 1-1,1 1 1,-1 2-1,51 9 1,-75-11-33,-1 0 0,0 1 0,1-1 0,-1 0 0,0 1 1,1-1-1,-1 1 0,0-1 0,1 1 0,-1 0 0,0 0 0,0-1 1,0 1-1,0 0 0,0 0 0,0 0 0,0 0 0,0 0 0,0 0 1,0 1-1,1 1 0,-2-2 12,0 0 0,0 0-1,0 0 1,-1 1 0,1-1 0,0 0 0,0 0 0,-1 0 0,1 0 0,-1 0 0,1 0-1,-1 0 1,1 0 0,-1 0 0,0 0 0,1 0 0,-1 0 0,0 0 0,0 0 0,-1 1-1,-9 7 141,0-1-1,-1 0 0,-19 10 0,15-9-181,-12 9 33,12-10-169,2 1 0,-1 1 0,1 1 0,0 0 0,1 0 0,0 1 0,-19 25 0,31-35 130,0-1-1,0 0 0,0 0 0,1 0 1,-1 1-1,1-1 0,-1 0 1,1 0-1,-1 1 0,1-1 0,0 1 1,-1-1-1,1 0 0,0 1 1,0-1-1,0 1 0,0-1 0,0 0 1,1 1-1,-1-1 0,0 0 1,1 1-1,-1-1 0,2 3 0,-1-3-100,1 1 0,-1-1-1,1 1 1,-1-1-1,1 1 1,0-1 0,-1 0-1,1 0 1,0 0-1,0 0 1,0 0-1,0 0 1,0-1 0,0 1-1,4 0 1,16 3-698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2.336"/>
    </inkml:context>
    <inkml:brush xml:id="br0">
      <inkml:brushProperty name="width" value="0.1" units="cm"/>
      <inkml:brushProperty name="height" value="0.1" units="cm"/>
      <inkml:brushProperty name="color" value="#CC0066"/>
    </inkml:brush>
  </inkml:definitions>
  <inkml:trace contextRef="#ctx0" brushRef="#br0">78 14 4297,'-41'-8'-936,"4"2"776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22.454"/>
    </inkml:context>
    <inkml:brush xml:id="br0">
      <inkml:brushProperty name="width" value="0.1" units="cm"/>
      <inkml:brushProperty name="height" value="0.1" units="cm"/>
      <inkml:brushProperty name="color" value="#5B2D90"/>
    </inkml:brush>
  </inkml:definitions>
  <inkml:trace contextRef="#ctx0" brushRef="#br0">206 3 1048,'0'-1'61,"-1"1"0,1 0 0,0 0 0,0 0 0,-1-1 0,1 1 0,0 0 0,0 0 0,-1 0 0,1 0-1,0-1 1,-1 1 0,1 0 0,0 0 0,-1 0 0,1 0 0,0 0 0,-1 0 0,1 0 0,0 0 0,-1 0 0,1 0 0,0 0-1,-1 0 1,1 0 0,0 1 0,0-1 0,-1 0 0,1 0 0,0 0 0,-1 0 0,1 0 0,0 1 0,0-1 0,-1 0 0,1 0 0,0 0-1,0 1 1,-1-1 0,-20 18 1346,-15 22-408,-101 131 697,138-170-1694,-1 0 0,1 0-1,0 0 1,-1 0 0,1 0 0,0 0-1,-1 0 1,1 0 0,0-1 0,0 1 0,0 0-1,0 0 1,0-1 0,0 1 0,0-1-1,0 1 1,0-1 0,0 1 0,0-1 0,2 1-1,35 16-5,-29-13 28,-1 0 43,-1 0-1,-1 0 0,1 1 0,-1 0 1,0 1-1,6 6 0,-7-7-93,0 0 0,0-1 0,0 1 1,0-1-1,1 0 0,-1 0 0,1-1 0,0 0 0,0 0 0,9 3 0,-12-5-143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3.652"/>
    </inkml:context>
    <inkml:brush xml:id="br0">
      <inkml:brushProperty name="width" value="0.1" units="cm"/>
      <inkml:brushProperty name="height" value="0.1" units="cm"/>
      <inkml:brushProperty name="color" value="#CC0066"/>
    </inkml:brush>
  </inkml:definitions>
  <inkml:trace contextRef="#ctx0" brushRef="#br0">681 252 5225,'14'-1'537,"0"0"1,1-1-1,-1-1 1,0 0-1,14-6 0,-21 7-457,-1-1-1,1 0 0,-1 0 1,1 0-1,-1-1 1,0 0-1,0 0 0,-1-1 1,1 1-1,-1-1 1,9-11-1,-14 15-59,1 0 0,-1 1 0,0-1 0,1 0 1,-1 0-1,0 1 0,0-1 0,0 0 0,0 0 0,1 1 0,-1-1 0,0 0 0,0 0 0,-1 1 0,1-1 1,0 0-1,0 0 0,0 1 0,0-1 0,-1 0 0,1 1 0,0-1 0,-1 0 0,1 1 0,0-1 1,-1 0-1,1 1 0,-1-1 0,1 1 0,-1-1 0,1 1 0,-1-1 0,1 1 0,-1-1 0,0 1 1,1-1-1,-1 1 0,0 0 0,1-1 0,-1 1 0,0 0 0,0 0 0,0-1 0,-43-12 1468,32 10-1098,-283-60 1043,161 39-2011,115 18-1138,37 5 1315,34 2 659,-24 4-204,0 0 0,28 10-1,-37-9-37,0-1 0,0-1 0,0 0 0,1-2 0,-1 0 0,26-1 0,-43-1 6,-1 0 0,0 0 0,1 0-1,-1 0 1,1 0 0,-1 0 0,0 0 0,1 0 0,-1-1 0,0 1-1,1 0 1,-1-1 0,0 1 0,1-1 0,-1 0 0,0 1 0,0-1-1,0 0 1,0 0 0,0 0 0,0 0 0,0 0 0,0 0-1,0 0 1,0 0 0,0 0 0,0 0 0,-1 0 0,1-1 0,-1 1-1,1-2 1,-1 1-8,-1 1 0,1-1 0,-1 0 1,0 1-1,0-1 0,0 0 0,0 1 0,0-1 0,0 1 0,0-1 0,0 1 0,-1 0 0,1-1 0,-1 1 0,1 0 0,-1 0 1,1 0-1,-1 0 0,0 0 0,1 0 0,-1 1 0,-3-2 0,-18-6-130,-1 0 0,0 2 0,0 1 0,-1 1 0,0 1 0,1 1 1,-37 1-1,-2 5-605,-110 19 0,-52 36-5336,225-59 6074,0 1-1,0-1 0,0 0 0,0 1 1,0-1-1,0 0 0,0 1 1,0-1-1,0 0 0,0 1 1,0-1-1,0 0 0,1 1 1,-1-1-1,0 0 0,0 0 1,0 1-1,0-1 0,1 0 1,-1 0-1,0 1 0,0-1 1,1 0-1,-1 0 0,0 1 1,0-1-1,1 0 0,-1 0 1,0 0-1,1 0 0,-1 0 1,0 0-1,0 1 0,1-1 1,-1 0-1,0 0 0,1 0 1,-1 0-1,0 0 0,1 0 1,-1 0-1,0 0 0,1 0 1,0 0-1,24 10 736,-21-9-576,13 6 89,-1 1-1,0 0 1,-1 1-1,1 1 1,-2 0-1,25 22 1,68 84-115,-77-81-164,1-1 0,38 33 1,-67-66 6,-2-1-24,1 0 0,0 1 0,-1-1 1,1 0-1,0 1 0,-1-1 0,1 1 0,-1-1 1,1 1-1,-1-1 0,1 1 0,-1-1 1,1 1-1,-1-1 0,1 1 0,-1 0 1,0-1-1,1 1 0,-1 0 0,0-1 0,0 1 1,0 0-1,1-1 0,-1 1 0,0 0 1,0 0-1,0-1 0,0 1 0,0 0 0,0-1 1,0 1-1,-1 0 0,1 0 0,0-1 1,0 1-1,-1 1 0,-7 4-396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292"/>
    </inkml:context>
    <inkml:brush xml:id="br0">
      <inkml:brushProperty name="width" value="0.1" units="cm"/>
      <inkml:brushProperty name="height" value="0.1" units="cm"/>
      <inkml:brushProperty name="color" value="#CC0066"/>
    </inkml:brush>
  </inkml:definitions>
  <inkml:trace contextRef="#ctx0" brushRef="#br0">57 144 5209,'-26'29'2586,"20"-26"-797,16-22-1454,0 5-70,0 0-1,1 0 1,0 1-1,1 1 0,1 0 1,21-17-1,-26 23-177,1 0 0,-1 1 0,1 0 1,0 1-1,0 0 0,0 0 0,1 1 0,-1 0 0,1 1 0,0 0 0,-1 0 0,1 1 0,12 0 0,-18 6 267,-9 6-279,-12 9-349,-15 12-619,-8 9 365,1 1 1,-39 56-1,69-85 546,1 0-1,0 0 1,1 1-1,0 0 0,1 0 1,1 1-1,0-1 0,1 1 1,1 0-1,0 0 1,1 1-1,0-1 0,2 19 1,0-32-13,0 0 0,0 1 1,0-1-1,0 0 0,1 0 1,-1 0-1,1 1 1,-1-1-1,1 0 0,0 0 1,0 0-1,0 0 0,0 0 1,0 0-1,1 0 0,-1-1 1,1 1-1,-1 0 0,1-1 1,-1 1-1,1-1 0,0 1 1,0-1-1,0 0 1,0 0-1,0 0 0,0 0 1,0 0-1,0 0 0,0 0 1,0-1-1,1 1 0,-1-1 1,0 0-1,0 0 0,1 0 1,2 0-1,11-1 63,-1-1 0,0 0 0,0-1 0,25-10 0,2 2 189,-30 8-199,0 2 0,0-1 0,0 2 0,19 0 0,-28 1-51,0-1 0,1 0 0,-1 1 0,1-1 0,-1 1 0,0 0 0,0 0 0,0 0 0,1 1 0,-1-1 0,0 1 0,-1 0 0,1 0 0,0 0 0,0 0 0,-1 0 0,1 0 0,-1 1 0,0-1 0,4 6 0,-5-4-115,-1 0 0,0 0 0,0 0 0,0 0-1,-1 0 1,1 0 0,-1 0 0,0 0 0,0 0 0,0 0-1,0 0 1,-1 0 0,0-1 0,-3 7 0,-8 24-377,13-33 426,0 0-1,-1 0 1,1 1-1,0-1 1,0 0-1,0 0 1,0 0 0,0 1-1,0-1 1,1 0-1,-1 0 1,0 0-1,0 1 1,1-1 0,-1 0-1,1 0 1,-1 0-1,1 0 1,0 0-1,-1 0 1,1 0-1,0 0 1,-1 0 0,1 0-1,0-1 1,0 1-1,0 0 1,0 0-1,0-1 1,0 1-1,0 0 1,0-1 0,0 1-1,0-1 1,1 0-1,-1 1 1,0-1-1,0 0 1,0 0-1,1 0 1,0 1 0,16-2-790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974"/>
    </inkml:context>
    <inkml:brush xml:id="br0">
      <inkml:brushProperty name="width" value="0.1" units="cm"/>
      <inkml:brushProperty name="height" value="0.1" units="cm"/>
      <inkml:brushProperty name="color" value="#CC0066"/>
    </inkml:brush>
  </inkml:definitions>
  <inkml:trace contextRef="#ctx0" brushRef="#br0">11 29 5401,'-9'-20'3258,"7"16"-1998,11 14-793,-5-5-448,8 11 169,-1 1 0,-1 0 0,0 1 0,-1 0 0,-1 0 0,8 31 0,-11-33-281,1 1 1,0-1 0,1 0 0,1 0-1,0-1 1,1 0 0,1 0 0,19 22-1,-28-36 83,1 1 0,-1 0 0,1-1 0,-1 1 0,1-1 0,0 0 0,0 0 0,0 1 0,0-1 0,0 0 0,0 0 0,0-1 1,0 1-1,0 0 0,0-1 0,0 1 0,0-1 0,1 0 0,-1 0 0,0 0 0,0 0 0,0 0 0,4-1 0,-3 0 18,0 0 0,-1-1 0,1 1-1,0-1 1,-1 0 0,0 0 0,0 0 0,1 0 0,-1 0 0,0-1 0,-1 1 0,1-1 0,0 1 0,-1-1 0,2-2 0,3-9 82,0 1-1,-2-1 1,1 0-1,-2 0 1,4-28 0,-6 38-66,5-97 166,-5 91-103,-2-1 0,1 1 1,-1 0-1,-1-1 0,0 1 0,0 0 1,-6-14-1,1 17 566,3 18-457,2 18-280,5-12-30,2-1-1,0 1 0,0-1 0,13 26 1,-14-34 6,0-1 1,1 1-1,0-1 1,0 0-1,0 0 1,1 0-1,0 0 1,0-1-1,1 0 1,13 9-1,-18-14 49,0 0 0,0 0 0,0 0-1,0 0 1,0-1 0,1 1 0,-1 0 0,0-1 0,0 0-1,1 0 1,-1 1 0,0-1 0,1-1 0,-1 1 0,0 0-1,1-1 1,-1 1 0,3-2 0,18-13-356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7.525"/>
    </inkml:context>
    <inkml:brush xml:id="br0">
      <inkml:brushProperty name="width" value="0.1" units="cm"/>
      <inkml:brushProperty name="height" value="0.1" units="cm"/>
      <inkml:brushProperty name="color" value="#CC0066"/>
    </inkml:brush>
  </inkml:definitions>
  <inkml:trace contextRef="#ctx0" brushRef="#br0">7 0 9858,'-2'1'848,"-3"4"865,8 4-857,5 11 0,2 10 112,7 25 48,5 17-111,12 36-433,3 20-384,6 25-1048,1 2-1313,-6-3 1249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8.491"/>
    </inkml:context>
    <inkml:brush xml:id="br0">
      <inkml:brushProperty name="width" value="0.1" units="cm"/>
      <inkml:brushProperty name="height" value="0.1" units="cm"/>
      <inkml:brushProperty name="color" value="#CC0066"/>
    </inkml:brush>
  </inkml:definitions>
  <inkml:trace contextRef="#ctx0" brushRef="#br0">1 449 6537,'58'-38'601,"12"-24"879,3-3-424,6-6 24,0 1-232,-3 10-1104,-7 9-1440,-21 20 1032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9.583"/>
    </inkml:context>
    <inkml:brush xml:id="br0">
      <inkml:brushProperty name="width" value="0.1" units="cm"/>
      <inkml:brushProperty name="height" value="0.1" units="cm"/>
      <inkml:brushProperty name="color" value="#CC0066"/>
    </inkml:brush>
  </inkml:definitions>
  <inkml:trace contextRef="#ctx0" brushRef="#br0">1 33 8250,'18'-8'752,"3"-1"448,3 0-8,1 2 137,2 7-121,2 7-208,5 13-464,1 11-232,2 19-480,1 11-224,2 16-792,1 2-232,9-3-33,4-7-15,7-15 1016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2.629"/>
    </inkml:context>
    <inkml:brush xml:id="br0">
      <inkml:brushProperty name="width" value="0.1" units="cm"/>
      <inkml:brushProperty name="height" value="0.1" units="cm"/>
      <inkml:brushProperty name="color" value="#CC0066"/>
    </inkml:brush>
  </inkml:definitions>
  <inkml:trace contextRef="#ctx0" brushRef="#br0">0 0 4937,'2'1'4529,"5"3"-3361,1 1-168,8 6-183,3 5-145,9 6-360,5 6-88,10 6-120,6 0-56,7 2-216,3-2-600,-3-5 488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4.422"/>
    </inkml:context>
    <inkml:brush xml:id="br0">
      <inkml:brushProperty name="width" value="0.1" units="cm"/>
      <inkml:brushProperty name="height" value="0.1" units="cm"/>
      <inkml:brushProperty name="color" value="#CC0066"/>
    </inkml:brush>
  </inkml:definitions>
  <inkml:trace contextRef="#ctx0" brushRef="#br0">0 69 5481,'0'0'-1,"1"4"494,0-1-1,0 1 1,0-1 0,0 0 0,1 0-1,-1 1 1,1-1 0,0 0-1,0-1 1,0 1 0,3 3 0,-4-5-258,1 0 0,-1-1 0,0 1 0,0-1 0,1 1 1,-1-1-1,0 0 0,1 0 0,-1 1 0,0-1 0,1 0 1,-1 0-1,0 0 0,1-1 0,1 1 0,23-7-521,-3-2-90,0-2 0,-1-1 0,0 0 1,-1-2-1,35-28 0,-48 35 301,-16 17 230,0 0 0,1 0 1,-11 22-1,2-6-71,-9 14 193,-25 56-1,44-84-269,1 0-1,0 1 1,1 0 0,1 0 0,0 0-1,0 0 1,1 0 0,1 0 0,1 21-1,0-31-18,1 0 1,-1 0-1,1-1 0,0 1 0,0 0 0,0 0 1,1 0-1,-1-1 0,0 1 0,1-1 0,0 1 0,0-1 1,0 0-1,0 1 0,0-1 0,0 0 0,0 0 1,1-1-1,-1 1 0,1 0 0,-1-1 0,1 0 0,0 1 1,-1-1-1,1 0 0,0 0 0,0-1 0,0 1 1,0-1-1,0 1 0,0-1 0,0 0 0,0 0 0,3 0 1,15-1 59,0 0 0,0-1 0,36-9 0,-33 6-57,-18 4 5,2-1 22,0 1 0,0 0 0,0 0 0,13 1 0,-20 0-12,0 0 0,0 0 0,-1 0 1,1 1-1,0-1 0,-1 0 0,1 0 0,0 0 1,-1 1-1,1-1 0,0 0 0,-1 1 0,1-1 1,0 1-1,-1-1 0,1 1 0,-1-1 0,1 1 1,-1-1-1,1 1 0,-1-1 0,1 1 0,-1 1 1,1-1 6,-1 0 0,0 1 0,0-1 0,0 1 1,-1-1-1,1 1 0,0-1 0,0 0 0,-1 1 0,1-1 1,-1 0-1,1 1 0,-1-1 0,0 0 0,0 0 0,1 1 1,-3 0-1,-59 77 663,49-67-485,1 2-1,1-1 0,0 1 0,1 1 0,1 0 1,0 0-1,1 1 0,-10 26 0,18-40-291,-1 0-1,1 0 0,0 0 1,0 0-1,0 0 0,0 0 1,0 0-1,0 0 0,1 0 1,-1 0-1,1 1 0,-1-2 1,1 1-1,0 0 0,0 0 1,0 0-1,0 0 0,0 0 1,0-1-1,0 1 1,1 0-1,-1-1 0,1 1 1,-1-1-1,1 0 0,0 1 1,-1-1-1,1 0 0,0 0 1,0 0-1,0 0 0,0 0 1,-1-1-1,1 1 0,0 0 1,4 0-1,11 3-323,-1-1 1,1 0-1,28 0 0,-23-2 473,-14 0 16,0 0 0,0 0-1,-1 1 1,1-1 0,0 2-1,-1-1 1,0 1 0,14 7-1,-19-9-50,0 1-1,-1 0 1,1-1 0,0 1-1,-1 0 1,1 0-1,-1 0 1,1 0-1,-1 0 1,0 0-1,0 0 1,0 1-1,0-1 1,0 0 0,-1 1-1,1-1 1,-1 1-1,1-1 1,-1 0-1,0 1 1,0-1-1,0 1 1,0-1-1,-1 1 1,1-1-1,-1 0 1,1 1 0,-1-1-1,0 0 1,0 1-1,0-1 1,-1 2-1,-3 7 15,-1 0-1,0-1 0,-1 0 0,0 0 1,0-1-1,-1 0 0,0 0 0,0-1 1,-14 10-1,16-12-115,-1-1-1,0 0 1,0 0-1,-1-1 1,1 0 0,-1 0-1,0-1 1,0 0 0,0 0-1,0-1 1,-1 0 0,1-1-1,-16 2 1,25-3-134,5 0-133,1 1 1,-1-1-1,0 1 1,0 1-1,0-1 0,0 1 1,0 0-1,8 5 1,116 68-2517,-85-53 2575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9.271"/>
    </inkml:context>
    <inkml:brush xml:id="br0">
      <inkml:brushProperty name="width" value="0.1" units="cm"/>
      <inkml:brushProperty name="height" value="0.1" units="cm"/>
      <inkml:brushProperty name="color" value="#CC0066"/>
    </inkml:brush>
  </inkml:definitions>
  <inkml:trace contextRef="#ctx0" brushRef="#br0">69 352 640,'-6'1'967,"0"1"-1,0 0 0,1 0 1,-1 0-1,0 0 1,1 1-1,0 0 1,0 0-1,-6 5 1,4 3-860,7-11-86,0 0 0,0 1 0,0-1 0,0 0 0,0 1 1,0-1-1,0 1 0,0-1 0,0 0 0,0 1 1,1-1-1,-1 0 0,0 1 0,0-1 0,0 0 1,0 1-1,1-1 0,-1 0 0,0 0 0,0 1 0,1-1 1,-1 0-1,0 0 0,1 1 0,-1-1 0,0 0 1,1 0-1,-1 0 0,0 0 0,1 0 0,-1 1 1,0-1-1,1 0 0,-1 0 0,0 0 0,1 0 0,-1 0 1,0 0-1,1 0 0,-1 0 0,0 0 0,1 0 1,-1 0-1,1 0 0,-1 0 0,0-1 0,1 1 1,-1 0-1,0 0 0,1 0 0,-1 0 0,0-1 0,0 1 1,1 0-1,22-9 903,1-8-605,-1 0 0,0-2-1,-1 0 1,-1-2-1,34-41 1,-29 31-289,1 2 1,39-33-1,-65 62-31,-1-1 0,1 0-1,-1 1 1,1-1-1,-1 1 1,1-1 0,-1 1-1,1 0 1,0-1-1,-1 1 1,1 0 0,0-1-1,0 1 1,-1 0-1,1 0 1,0-1 0,0 1-1,-1 0 1,1 0-1,0 0 1,0 0 0,-1 0-1,1 0 1,0 0-1,0 0 1,-1 1 0,1-1-1,0 0 1,1 1-1,-1 0 2,0 0-1,-1 0 0,1 1 1,0-1-1,-1 0 0,1 0 1,-1 1-1,1-1 0,-1 1 1,1-1-1,-1 0 0,0 1 1,0-1-1,0 3 0,-4 65 22,2-55-16,0 5 10,-3 51 11,5-66-19,0-1-1,0 1 1,0-1 0,1 1 0,0 0-1,-1-1 1,1 1 0,0-1 0,1 0 0,-1 1-1,1-1 1,-1 0 0,1 0 0,0 0-1,4 5 1,-5-7 16,1 0 0,0-1 1,-1 1-1,1 0 0,0 0 0,0-1 0,0 1 0,-1-1 0,1 1 1,0-1-1,0 0 0,0 0 0,0 0 0,0 0 0,0 0 0,0 0 1,0-1-1,0 1 0,-1 0 0,1-1 0,0 0 0,0 1 0,0-1 1,-1 0-1,3-1 0,45-29 404,-43 26-396,125-96 67,-68 50-568,1 3 0,99-55 0,-161 102 415,4-3-608,0 1-1,0 1 1,0-1 0,1 1-1,8-2 1,1 2-1027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30.247"/>
    </inkml:context>
    <inkml:brush xml:id="br0">
      <inkml:brushProperty name="width" value="0.1" units="cm"/>
      <inkml:brushProperty name="height" value="0.1" units="cm"/>
      <inkml:brushProperty name="color" value="#CC0066"/>
    </inkml:brush>
  </inkml:definitions>
  <inkml:trace contextRef="#ctx0" brushRef="#br0">23 1 8274,'-9'4'632,"-4"0"4945,18-1-4673,6 4-160,6 3-103,10 7-265,6 6-88,9 11-168,5 8-56,8 9-112,5 1-168,1-3-632,0-5-617,-8-13 761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40:40.679"/>
    </inkml:context>
    <inkml:brush xml:id="br0">
      <inkml:brushProperty name="width" value="0.1" units="cm"/>
      <inkml:brushProperty name="height" value="0.1" units="cm"/>
      <inkml:brushProperty name="color" value="#5B2D90"/>
    </inkml:brush>
  </inkml:definitions>
  <inkml:trace contextRef="#ctx0" brushRef="#br0">1 147 1664,'13'-12'7247,"33"-12"-6579,-41 22-332,35-18-218,80-38 148,-105 52-130,1 0 0,0 1 0,0 1 0,0 1 1,29-3-1,-39 6 88,-1 0 0,1 1 0,0 0 0,0 0 0,-1 0 1,1 1-1,-1 0 0,1 0 0,-1 0 0,7 5 0,53 37 900,-12-7-532,-43-32-592,0 0 1,0-1 0,1 0 0,-1 0-1,1-1 1,0 0 0,0-1 0,0 0 0,0-1-1,0 0 1,23-2 0,-12-3-7,1 0 0,-1-1 0,0-1-1,38-17 1,-44 16 84,0 1 0,0 0 0,1 2 0,-1 0 0,1 0 0,27-1 0,-37 5-47,0 1 1,1 0 0,-1 0-1,0 0 1,0 1 0,0 0-1,0 0 1,-1 1 0,1-1-1,0 2 1,-1-1 0,0 1-1,0 0 1,0 0 0,0 1-1,-1-1 1,1 1 0,4 6-1,-5-5-17,1-1 0,-1 0-1,1 0 1,1-1 0,-1 0 0,0 0-1,1 0 1,0-1 0,0 0 0,0 0-1,0-1 1,1 0 0,-1 0 0,1-1-1,-1 0 1,1 0 0,11-1-1,9-1-48,0-2-1,0-1 1,40-11-1,10-1 3,-51 12 59,0 2 0,0 1 0,0 1 0,0 1 0,49 9 0,160 17 144,-193-27-165,87-11 0,-82 5 18,62 0 1,291 5 632,-318 7-448,-50-2-179,0-2-1,0-2 1,0-1-1,38-5 1,-36 2 11,-1 2 0,1 1 0,0 2 0,54 8 0,-38-3 16,53-2 0,-55-6-52,-29 0 2,0 1 0,0 1-1,0 1 1,1 0-1,-1 2 1,-1 0 0,28 9-1,-32-7-12,0 0 0,0-2 0,1 1 0,-1-2 0,1 0 0,-1-1 0,1 0 0,0-1 0,0-1 0,-1-1 0,1 0 0,0-1 0,-1-1 0,0 0 0,0-1 0,0 0 0,15-9 0,-22 10 14,0 1 1,0 0 0,0 0 0,1 1 0,0 0-1,-1 1 1,1 0 0,0 0 0,-1 0 0,1 1 0,0 1-1,0 0 1,-1 0 0,14 3 0,-12-2-7,-1-1 0,1 0 1,0-1-1,0 0 0,0-1 1,0 0-1,-1 0 0,1-1 0,0 0 1,-1-1-1,0 0 0,15-7 0,-16 6 10,0 1 0,0-1 0,0 2 0,1-1 0,-1 1 0,1 0 0,0 1-1,-1 0 1,1 1 0,0-1 0,0 2 0,-1-1 0,1 1 0,0 0 0,15 5 0,-14-2-56,0-1 0,0 0 0,0-1 0,0 0 1,1-1-1,-1 0 0,12-1 0,41-7-4249,-43 3 2947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49:02.634"/>
    </inkml:context>
    <inkml:brush xml:id="br0">
      <inkml:brushProperty name="width" value="0.1" units="cm"/>
      <inkml:brushProperty name="height" value="0.1" units="cm"/>
      <inkml:brushProperty name="color" value="#F6630D"/>
    </inkml:brush>
  </inkml:definitions>
  <inkml:trace contextRef="#ctx0" brushRef="#br0">128 1828 1920,'5'-7'5071,"6"-7"-3706,0 8-1188,0 0 0,0 1-1,1 0 1,0 1-1,0 1 1,0 0-1,0 0 1,15 0-1,6 2-86,61 5 0,-83-3-69,37 2-66,38 3 475,0 3 0,103 26-1,-121-18-316,110 33 52,-152-41-6,1 2 0,-1 1 0,-1 1 0,36 25 0,-29-18 21,1-1 1,57 24 0,-66-34-160,0 1 0,-1 1 0,-1 1 0,0 1 0,0 1 0,-2 1 0,0 1-1,22 22 1,233 247 52,-38-93-16,-158-131 96,-17-20-46,1-2-1,2-3 1,133 51-1,-30-12-77,-94-43 93,2-2 1,1-4-1,1-3 1,90 13-1,-67-22 27,1-4 0,0-4 1,0-5-1,0-5 0,105-17 0,-177 17-61,14 0 84,0-2 0,0-3 0,-1-1-1,-1-2 1,54-22 0,-55 14-24,-1-1 0,-1-2 0,-1-1 1,-1-2-1,-1-2 0,-1-1 0,53-59 0,-67 59-1,0 0-1,-2-1 1,-1-2-1,-1 0 1,-2 0-1,19-62 1,-13 18 62,20-156 1,-24 111-137,25-275-168,-40 339 70,-2-1 0,-4 0 1,-1 1-1,-26-108 0,9 91-58,-3 0 0,-3 1 0,-4 2 0,-2 2-1,-4 1 1,-2 1 0,-54-65 0,39 67 15,-3 3-1,-3 2 1,-2 3-1,-3 3 1,-2 3-1,-2 2 1,-2 4 0,-2 3-1,-131-53 1,134 69 53,-1 3 0,-2 3 1,0 3-1,0 3 0,-2 4 1,1 3-1,-1 3 0,0 4 1,0 3-1,0 3 0,1 4 1,-90 23-1,95-13-8,1 3 0,1 3 0,2 3 0,0 4 1,-90 59-1,87-48 23,-245 176-2,173-111 15,-190 113 0,232-167-11,51-29 8,-86 60 0,43-19 22,53-41 43,1 1-1,1 2 0,2 2 0,1 0 1,-36 46-1,59-63 9,-1 0 1,-1-1 0,0 0-1,-1-2 1,-1 1-1,1-1 1,-2-1-1,1-1 1,-2 0 0,1 0-1,-1-2 1,0 0-1,0-1 1,-23 6-1,-20 9 34,1 2-1,-91 52 0,58-27 0,-4 6 58,56-29-5216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15.191"/>
    </inkml:context>
    <inkml:brush xml:id="br0">
      <inkml:brushProperty name="width" value="0.1" units="cm"/>
      <inkml:brushProperty name="height" value="0.1" units="cm"/>
      <inkml:brushProperty name="color" value="#0070C0"/>
    </inkml:brush>
  </inkml:definitions>
  <inkml:trace contextRef="#ctx0" brushRef="#br0">11 690 736,'-9'7'4714,"9"-6"-4478,0-1 0,0 1-1,-1-1 1,1 1 0,0-1-1,0 1 1,0 0 0,0-1-1,0 1 1,0 0 0,13 14 2820,32 8-1878,-38-20-562,12 5-409,0-2-1,1 0 0,0-2 0,0 0 0,0-1 0,0 0 0,24-2 0,4-1-195,92-15-1,-109 9 20,43-15 1,0-1 12,-64 19-36,0 0 1,-1-1-1,0-1 0,0 0 0,0 0 1,0 0-1,-1-1 0,0-1 0,0 1 0,7-9 1,1-1 14,-1-1 1,-1-1-1,17-27 1,-21 29 9,-2-2 0,0 1 1,-1-1-1,-1 0 1,0 0-1,-1-1 0,-2 1 1,0-1-1,0 0 1,-2 0-1,0 0 1,-2 0-1,0 0 0,-1 0 1,-7-29-1,7 40-43,-2 0-1,1 0 0,-1 0 1,0 1-1,-1 0 0,0 0 0,0 0 1,0 0-1,-1 1 0,0 0 1,0 0-1,-7-5 0,1 2-8,0 0-1,0 1 1,-1 0-1,0 1 0,-1 0 1,-14-4-1,-20 0 32,40 10-7,-1-1 0,1 1-1,0-2 1,-1 1-1,1-1 1,0 0 0,-11-7-1,7 3 33,-1 1 1,1 1-1,-1 0 0,0 1 0,0 0 0,0 1 1,-1 0-1,1 1 0,-1 0 0,1 2 0,-1-1 1,0 2-1,-19 2 0,16-1 44,0 1-1,0 1 1,0 0 0,1 1-1,-1 1 1,1 1 0,1 0-1,-1 1 1,1 0 0,-19 15-1,-66 49 247,86-57-1058,8-4-3684,5-2 2694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1.809"/>
    </inkml:context>
    <inkml:brush xml:id="br0">
      <inkml:brushProperty name="width" value="0.1" units="cm"/>
      <inkml:brushProperty name="height" value="0.1" units="cm"/>
      <inkml:brushProperty name="color" value="#0070C0"/>
    </inkml:brush>
  </inkml:definitions>
  <inkml:trace contextRef="#ctx0" brushRef="#br0">798 768 416,'-12'3'7240,"-25"-2"-5438,22-1-1266,2 1-404,1 2 0,-1-1 0,0 2 0,1 0-1,-1 0 1,-21 12 0,-14 4 331,37-16-303,-1-1 0,0 0 0,1 0 0,-1-2 0,0 1 0,0-2 0,0 1 0,0-2 0,0 1 1,-21-5-1,6-2 194,-1-2 0,1 0-1,-35-19 1,-20 3 887,69 22-1093,1 1 0,0-1 1,0-1-1,1 0 0,-1-1 1,1 0-1,0-1 0,0 0 0,-18-14 1,22 12-74,0-1 0,1 1 0,0-1 0,1 0 0,0 0 0,0-1 0,1 0 0,0 0 0,1 0 0,0 0 0,0 0 0,1-1 0,1 1 0,-1-14 0,1-1-34,1-1 1,1 1-1,2 0 1,10-46-1,-10 60-41,0 0-1,2 0 1,-1 0-1,1 1 1,1 0 0,0 0-1,0 0 1,12-12 0,8-7-3,33-29 1,-40 41 2,-12 9 0,-1 1 0,0-1 0,0 0 0,0-1 0,7-15 0,-9 15 0,1 1 0,0-1 0,0 1 1,1 0-1,0 1 0,9-9 0,-11 12-1,1 1 0,-1 0-1,1 1 1,0-1 0,0 1 0,0 0-1,0 0 1,1 0 0,-1 1-1,11-2 1,61-2-23,-48 4 21,148 2 22,-72 1-13,-97-2-9,0 1-1,0 0 0,0 0 1,0 1-1,0 0 0,-1 1 0,1 0 1,-1 0-1,1 0 0,-1 1 1,0 0-1,0 0 0,-1 1 1,1 0-1,-1 0 0,0 1 0,0-1 1,-1 1-1,0 1 0,0-1 1,8 14-1,68 73 28,-72-69-153,-9-23-137,0 1-1,0 0 1,0-1 0,1 1 0,-1 0 0,1-1-1,0 1 1,-1-1 0,1 1 0,0-1 0,0 1 0,0-1-1,0 1 1,0-1 0,0 0 0,0 0 0,0 1-1,0-1 1,1 0 0,-1 0 0,2 0 0,9 5-1287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5.322"/>
    </inkml:context>
    <inkml:brush xml:id="br0">
      <inkml:brushProperty name="width" value="0.1" units="cm"/>
      <inkml:brushProperty name="height" value="0.1" units="cm"/>
      <inkml:brushProperty name="color" value="#0070C0"/>
    </inkml:brush>
  </inkml:definitions>
  <inkml:trace contextRef="#ctx0" brushRef="#br0">7 15 2769,'-7'-15'7489,"9"24"-5630,-1-5-1775,1 1 0,0-1-1,0-1 1,0 1-1,1 0 1,-1 0 0,1-1-1,0 0 1,0 1 0,0-1-1,0 0 1,0 0 0,1-1-1,6 5 1,65 33 140,-47-27-117,15 7-62,1-2 0,78 19 0,-43-13-31,-50-16-10,0-2-1,1 0 1,0-2-1,40 0 0,126-10 25,-43 0-18,173-15 45,-248 8-28,0-4 1,99-35-1,-97 28 4,-73 21-207,0 0 1,0 0-1,0-1 0,-1 1 0,8-7 1,0 1-2827,-8 5 1849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0.139"/>
    </inkml:context>
    <inkml:brush xml:id="br0">
      <inkml:brushProperty name="width" value="0.1" units="cm"/>
      <inkml:brushProperty name="height" value="0.1" units="cm"/>
      <inkml:brushProperty name="color" value="#0070C0"/>
    </inkml:brush>
  </inkml:definitions>
  <inkml:trace contextRef="#ctx0" brushRef="#br0">1972 719 1216,'0'-13'9944,"-1"-43"-6836,-1 41-2641,0 1 0,-1-1 0,0 0 0,-2 1 0,1 0-1,-2-1 1,-12-23 0,-3 1 733,-38-50 0,41 66-1038,0 0 1,-2 2-1,-39-31 0,-10-10 120,48 39-218,-1 2 0,-1 0 0,0 1 0,-1 1 0,-1 1-1,-1 2 1,0 0 0,-1 2 0,-1 1 0,1 1 0,-2 1 0,1 1 0,-1 2 0,-51-4 0,-20 2-127,1 5 1,-1 5 0,-173 24-1,226-14-6,0 2 0,0 2 0,1 3-1,-67 37 1,13-7 34,81-40 19,0 0 0,0 2 0,1 0 0,1 2 1,-30 25-1,38-28 0,-1 0 1,2 1 0,-1 0 0,1 0-1,1 1 1,0 0 0,1 1-1,0-1 1,-8 26 0,10-24-396,-4 14 831,-9 47 0,16-23-1967,1-47 855,1-1 0,0 1-1,0-1 1,0 1 0,1-1-1,-1 0 1,1 1 0,3 4 0,6 6-1635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3.714"/>
    </inkml:context>
    <inkml:brush xml:id="br0">
      <inkml:brushProperty name="width" value="0.1" units="cm"/>
      <inkml:brushProperty name="height" value="0.1" units="cm"/>
      <inkml:brushProperty name="color" value="#0070C0"/>
    </inkml:brush>
  </inkml:definitions>
  <inkml:trace contextRef="#ctx0" brushRef="#br0">90 153 1000,'-1'-1'238,"1"0"-1,-1 0 1,0 0-1,0 0 1,0 1-1,0-1 1,0 0 0,-1 0-1,1 1 1,0-1-1,0 1 1,0-1-1,-1 1 1,1 0-1,0-1 1,0 1-1,-1 0 1,1 0-1,0 0 1,-1 0 0,1 0-1,-8-2 2958,24-7-2039,47-26-353,-22 11-351,54-22 0,-174 71 748,56-13-1191,8-4 15,0 0 0,-30 9 1,66-24 20,0-2 1,0 0 0,29-19 0,25-12 23,-341 177 179,348-176 135,54-27-68,-77 36-25,-50 26-135,-38 19-90,-222 127-25,297-165-23,140-75 63,-275 143 28,-29 15-128,186-82-6296,-39 17 4759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5.568"/>
    </inkml:context>
    <inkml:brush xml:id="br0">
      <inkml:brushProperty name="width" value="0.1" units="cm"/>
      <inkml:brushProperty name="height" value="0.1" units="cm"/>
      <inkml:brushProperty name="color" value="#0070C0"/>
    </inkml:brush>
  </inkml:definitions>
  <inkml:trace contextRef="#ctx0" brushRef="#br0">1 32 2353,'16'12'10824,"23"9"-8759,39 25-2436,-68-40 411,-1 1 0,1-1 0,0-1 0,0 0 0,0 0 0,1-1 0,0-1 0,0 1 0,0-2 0,0 0 0,14 2 102,-59-26 288,-43-15-415,44 22-18,1-1 1,-33-22 0,42 26-52,19 13-56,15 9 57,27 27-11,-33-31 70,1 1 0,0-1-1,1 0 1,-1-1 0,1 0-1,9 6 1,-14-10 9,35 15 43,-36-15-49,0-1 0,0 1 0,0-1 0,0 1 1,0-1-1,0 0 0,0 1 0,0-1 0,0 0 0,0 0 1,0 0-1,0 0 0,0 0 0,0 0 0,0 0 0,0 0 1,0 0-1,0-1 0,0 1 0,0 0 0,0-1 0,-1 1 0,1 0 1,0-1-1,0 1 0,0-1 0,0 0 0,0 1 0,-1-1 1,1 0-1,0 1 0,-1-1 0,1 0 0,1-1 0,-3-1 10,-1-1 0,1 1 0,0 0 0,-1 0 0,1 0 0,-1 0 0,0 0 0,0 1 0,0-1 0,0 1 0,0-1 0,-1 1 0,1-1 0,-4-1 0,-11-15 7,14 16-29,-29-42 24,31 44-26,0 0-1,0-1 0,0 1 1,-1 0-1,1 0 1,0 0-1,-1 0 1,1 0-1,-1 0 1,1 0-1,-1 0 1,1 1-1,-1-1 0,0 1 1,1-1-1,-1 1 1,0-1-1,1 1 1,-1 0-1,0 0 1,0 0-1,1 0 1,-1 0-1,0 0 0,1 1 1,-1-1-1,-3 1 1,5-1 2,-1 1 1,1-1-1,0 0 1,-1 0-1,1 0 1,0 1-1,-1-1 1,1 0-1,0 0 1,-1 1-1,1-1 1,0 0-1,0 1 1,-1-1-1,1 0 1,0 1-1,0-1 1,0 0-1,0 1 1,-1-1-1,1 0 1,0 1-1,0-1 1,0 0-1,0 1 1,0-1-1,0 1 1,0-1-1,0 0 1,0 1-1,0-1 1,0 0-1,0 1 1,0-1-1,1 1 1,-1-1-1,12 16-28,19 8 37,0-4-363,0-2 0,1-1-1,1-2 1,58 20-1,-84-34-423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5.662"/>
    </inkml:context>
    <inkml:brush xml:id="br0">
      <inkml:brushProperty name="width" value="0.1" units="cm"/>
      <inkml:brushProperty name="height" value="0.1" units="cm"/>
      <inkml:brushProperty name="color" value="#0070C0"/>
    </inkml:brush>
  </inkml:definitions>
  <inkml:trace contextRef="#ctx0" brushRef="#br0">126 5 880,'-8'-5'4268,"7"5"-3984,0 0 1,1 0-1,-1 0 1,-2 1 1137,1-1-1137,-16 12 3056,-10 22-1407,27-33-1792,-7 10 77,0 1 1,1 0 0,1 0 0,0 0 0,1 1 0,0 0 0,0 0 0,2 0 0,0 1 0,-2 17 0,4-21-185,1 0 0,0 1 0,1-1 0,0 0 0,1 0 1,0 1-1,0-1 0,1-1 0,0 1 0,1 0 0,0-1 0,1 1 0,0-1 0,9 12 0,-12-18-206,0 0 0,0-1 0,0 1 0,0-1 0,0 0 0,1 0 0,-1 1 0,1-2 0,-1 1 0,1 0 0,0 0 0,0-1 0,0 1 0,0-1 0,0 0 0,0 0 0,4 0 1,3 0-985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301"/>
    </inkml:context>
    <inkml:brush xml:id="br0">
      <inkml:brushProperty name="width" value="0.1" units="cm"/>
      <inkml:brushProperty name="height" value="0.1" units="cm"/>
      <inkml:brushProperty name="color" value="#0070C0"/>
    </inkml:brush>
  </inkml:definitions>
  <inkml:trace contextRef="#ctx0" brushRef="#br0">321 17 2056,'-11'6'5523,"-15"5"-2670,-14 0-518,-37 7-134,71-18-2054,0 1 0,-1-1 0,1 0 1,0-1-1,0 0 0,0 0 0,0 0 0,0 0 0,0-1 0,-11-5 0,-15-5 159,25 10-953,0 0 0,0-1 0,0 0 0,0 0 0,-9-6-1,11-6-4599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993"/>
    </inkml:context>
    <inkml:brush xml:id="br0">
      <inkml:brushProperty name="width" value="0.1" units="cm"/>
      <inkml:brushProperty name="height" value="0.1" units="cm"/>
      <inkml:brushProperty name="color" value="#0070C0"/>
    </inkml:brush>
  </inkml:definitions>
  <inkml:trace contextRef="#ctx0" brushRef="#br0">116 12 2825,'3'-9'3835,"-27"6"3241,43 25-4250,-11-16-2730,0 0-1,-1 1 1,0 0-1,-1 0 1,0 0 0,0 1-1,0 0 1,-1 0-1,0 1 1,0-1-1,6 19 1,-10-22-87,1 1 1,-1 0-1,-1-1 0,1 1 1,-1 0-1,0 0 0,0-1 1,0 1-1,-1 0 0,0-1 1,0 1-1,-1 0 0,1-1 1,-1 1-1,0-1 0,-1 0 1,1 0-1,-1 0 0,0 0 1,-1 0-1,-5 7 0,-3 0-48,1 0-1,-2-1 0,0 0 0,0 0 0,-1-2 0,-21 12 0,-19 7-5827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5.728"/>
    </inkml:context>
    <inkml:brush xml:id="br0">
      <inkml:brushProperty name="width" value="0.1" units="cm"/>
      <inkml:brushProperty name="height" value="0.1" units="cm"/>
      <inkml:brushProperty name="color" value="#5B2D90"/>
    </inkml:brush>
  </inkml:definitions>
  <inkml:trace contextRef="#ctx0" brushRef="#br0">0 14 1264,'0'-3'-48,"4"-1"-280,3-2 176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3.910"/>
    </inkml:context>
    <inkml:brush xml:id="br0">
      <inkml:brushProperty name="width" value="0.2" units="cm"/>
      <inkml:brushProperty name="height" value="0.2" units="cm"/>
      <inkml:brushProperty name="color" value="#00A0D7"/>
    </inkml:brush>
  </inkml:definitions>
  <inkml:trace contextRef="#ctx0" brushRef="#br0">477 1 696,'-75'16'1847,"-21"4"-174,-142 49-1,230-66-1666,0 1-1,0-1 1,0 1-1,1 0 1,-11 8 0,17-11-25,0 0 1,0 0 0,0-1 0,1 1 0,-1 0-1,0 0 1,1 0 0,-1 0 0,0 0-1,1 0 1,-1 0 0,1 0 0,0 0 0,-1 1-1,1-1 1,0 0 0,-1 0 0,1 0 0,0 2-1,1-2-49,-1 1-1,1-1 1,-1 1-1,1-1 0,-1 1 1,1-1-1,0 1 1,0-1-1,0 0 1,0 0-1,0 1 0,0-1 1,0 0-1,0 0 1,1 0-1,-1 0 0,0 0 1,3 1-1,14 9-1016,4-1 325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481"/>
    </inkml:context>
    <inkml:brush xml:id="br0">
      <inkml:brushProperty name="width" value="0.2" units="cm"/>
      <inkml:brushProperty name="height" value="0.2" units="cm"/>
      <inkml:brushProperty name="color" value="#00A0D7"/>
    </inkml:brush>
  </inkml:definitions>
  <inkml:trace contextRef="#ctx0" brushRef="#br0">261 1 1624,'-6'1'192,"0"0"1,1 0-1,0 0 0,-1 1 0,1 0 0,0 0 0,-7 5 0,-1-2 270,-31 11 409,29-12-770,1 1 0,-1 0 0,1 1 1,1 1-1,-1 0 0,1 0 1,0 1-1,1 1 0,-12 11 1,24-20-98,-1 1 0,1-1 0,-1 1 0,1-1 0,-1 1 0,1-1 0,-1 1 0,1-1 0,0 1 0,-1 0 0,1-1 0,0 1 0,-1 0 0,1-1 0,0 1 0,0 0 0,0-1 0,0 1 0,0 0 0,0-1 0,0 1 0,0 0 0,0 0 0,0-1 0,0 1 0,0 0 0,0-1 0,1 1 0,-1 0 0,1 1 0,20 13 101,41 2 16,-56-16-115,248 47-1449,-199-40 912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890"/>
    </inkml:context>
    <inkml:brush xml:id="br0">
      <inkml:brushProperty name="width" value="0.2" units="cm"/>
      <inkml:brushProperty name="height" value="0.2" units="cm"/>
      <inkml:brushProperty name="color" value="#00A0D7"/>
    </inkml:brush>
  </inkml:definitions>
  <inkml:trace contextRef="#ctx0" brushRef="#br0">0 1 5953,'16'0'-216,"15"5"-760,4 0 72,7 0 128,2 0 248,5-1 544,4 1 24,7-3-16,5 2 0,9 0-24,0 0-8,-1 0-385,-1-1 281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243"/>
    </inkml:context>
    <inkml:brush xml:id="br0">
      <inkml:brushProperty name="width" value="0.2" units="cm"/>
      <inkml:brushProperty name="height" value="0.2" units="cm"/>
      <inkml:brushProperty name="color" value="#00A0D7"/>
    </inkml:brush>
  </inkml:definitions>
  <inkml:trace contextRef="#ctx0" brushRef="#br0">0 1 328,'29'14'24,"13"-2"8,7 2-24,9 0-56,7-1-16,8-2 24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608"/>
    </inkml:context>
    <inkml:brush xml:id="br0">
      <inkml:brushProperty name="width" value="0.2" units="cm"/>
      <inkml:brushProperty name="height" value="0.2" units="cm"/>
      <inkml:brushProperty name="color" value="#00A0D7"/>
    </inkml:brush>
  </inkml:definitions>
  <inkml:trace contextRef="#ctx0" brushRef="#br0">165 0 608,'-42'7'320,"3"-1"216,6 3 72,8 0-7,8 0-65,9 2-104,13 2-176,7-2-64,17 2-200,10-3-72,18-3-16,8 0 8,17-4-104,7 1-136,14 0-568,2-2 495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258"/>
    </inkml:context>
    <inkml:brush xml:id="br0">
      <inkml:brushProperty name="width" value="0.2" units="cm"/>
      <inkml:brushProperty name="height" value="0.2" units="cm"/>
      <inkml:brushProperty name="color" value="#00A0D7"/>
    </inkml:brush>
  </inkml:definitions>
  <inkml:trace contextRef="#ctx0" brushRef="#br0">445 256 184,'-427'45'133,"410"-41"582,26 0-44,28 3-54,766 0 2119,-691-9-2312,195-7 7,267-2-37,-611 9 427,-127 1-531,129 3-274,-20 1 4,-99 17-1,145-16-155,9 0 8,21 2-96,32 2-52,39-8 154,0-3 0,92-16 0,182-44 107,-249 40-23,-17 5 35,296-68-2012,-385 82 1977,0 1 0,0-1 0,19-12 1,-29 16 49,0 0 1,-1-1-1,1 1 1,0-1-1,0 1 1,-1-1-1,1 1 1,-1-1-1,1 0 1,0 1-1,-1-1 1,1 0-1,-1 1 1,0-1-1,1 0 1,-1 1-1,1-1 1,-1 0-1,0 0 1,0 0-1,1 1 1,-1-1-1,0 0 1,0 0-1,0-1 1,-1 0 9,0 1-1,0-1 1,0 1 0,-1 0 0,1-1 0,0 1 0,-1 0 0,1 0 0,-1 0 0,1 0 0,-1 0-1,1 0 1,-1 0 0,0 1 0,1-1 0,-1 1 0,0-1 0,-2 0 0,-40-9 7,0 2 0,0 2 0,-1 1 0,0 3 0,-50 3 0,14-1-7,-22 1-11,42 0-53,-97-10-1,141 4-296,21-1-350,30-5-476,8 2 696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621"/>
    </inkml:context>
    <inkml:brush xml:id="br0">
      <inkml:brushProperty name="width" value="0.2" units="cm"/>
      <inkml:brushProperty name="height" value="0.2" units="cm"/>
      <inkml:brushProperty name="color" value="#00A0D7"/>
    </inkml:brush>
  </inkml:definitions>
  <inkml:trace contextRef="#ctx0" brushRef="#br0">1084 204 632,'-24'-19'120,"-20"1"192,-8 3 0,-11 0 88,-9 2-40,-5 2-103,-3 0-25,-3 1-64,0 0 0,-2-2-16,4 2-32,6 0-48,4 1-32,11 0-40,6 0-56,15 2-400,11-1-281,16 1 377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974"/>
    </inkml:context>
    <inkml:brush xml:id="br0">
      <inkml:brushProperty name="width" value="0.2" units="cm"/>
      <inkml:brushProperty name="height" value="0.2" units="cm"/>
      <inkml:brushProperty name="color" value="#00A0D7"/>
    </inkml:brush>
  </inkml:definitions>
  <inkml:trace contextRef="#ctx0" brushRef="#br0">287 70 3145,'-33'-5'-304,"0"4"576</inkml:trace>
  <inkml:trace contextRef="#ctx0" brushRef="#br0" timeOffset="1">80 43 1128,'-22'-9'224,"5"-1"272,-1 2-368,4 0-160,5 1 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333"/>
    </inkml:context>
    <inkml:brush xml:id="br0">
      <inkml:brushProperty name="width" value="0.2" units="cm"/>
      <inkml:brushProperty name="height" value="0.2" units="cm"/>
      <inkml:brushProperty name="color" value="#00A0D7"/>
    </inkml:brush>
  </inkml:definitions>
  <inkml:trace contextRef="#ctx0" brushRef="#br0">40 0 7834,'-2'1'-102,"0"0"1,-1 0-1,1-1 1,0 1-1,0 1 1,0-1-1,0 0 1,0 0-1,1 1 1,-1-1-1,0 1 1,1-1 0,-1 1-1,1 0 1,-1 0-1,1 0 1,-2 2-1,3-3 113,-1-1 0,0 1-1,1 0 1,-1 0 0,1 0-1,-1 0 1,1 0 0,0 0-1,-1 0 1,1 0 0,0 0-1,0 0 1,-1 0 0,1 0-1,0 0 1,0 0 0,0 0 0,0 0-1,0 0 1,1 1 0,-1-1-1,0 0 1,0 0 0,1 0-1,-1 0 1,1 0 0,-1 0-1,1-1 1,-1 1 0,1 0 0,-1 0-1,1 0 1,0 0 0,0-1-1,-1 1 1,1 0 0,0 0-1,1 0 1,30 14 198,2-2-1,-1-1 1,62 13 0,-26-7-220,105 31-33,269 115 0,-428-157 45,-9-5-3,0 0 0,0 1 0,1-1 0,-2 2 0,1-1 0,0 1 0,-1-1 0,1 2 0,-1-1 0,0 0 0,-1 1 0,6 6 0,-10-10 9,0 0-1,0-1 1,0 1 0,0 0-1,0 0 1,0 0 0,0 0-1,0-1 1,0 1 0,0 0-1,0 0 1,-1-1 0,1 1-1,0 0 1,-1 0 0,1-1-1,0 1 1,-1 0 0,1-1-1,-1 1 1,1 0 0,-1-1-1,0 1 1,1-1 0,-1 1-1,1-1 1,-1 1 0,0-1-1,1 1 1,-1-1 0,0 0-1,0 1 1,1-1 0,-3 1-1,-30 10 190,29-10-160,-561 109 721,308-69-1244,203-27-2339,38-5 1687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798"/>
    </inkml:context>
    <inkml:brush xml:id="br0">
      <inkml:brushProperty name="width" value="0.2" units="cm"/>
      <inkml:brushProperty name="height" value="0.2" units="cm"/>
      <inkml:brushProperty name="color" value="#00A0D7"/>
    </inkml:brush>
  </inkml:definitions>
  <inkml:trace contextRef="#ctx0" brushRef="#br0">631 0 6249,'-182'6'-1530,"1"-1"2588,132-7-546,-59-1 248,96 4-670,1 0-1,-1 0 1,1 1-1,-1 1 1,1 0 0,-21 9-1,31-12-75,1 0 0,-1 1 0,1-1 0,-1 0 0,1 1 0,-1-1 0,1 1 0,-1-1 0,1 0 0,-1 1 0,1-1 0,-1 1 0,1 0 0,0-1 0,-1 1 0,1-1 0,0 1 0,-1 0 0,1-1 0,0 1 0,0 0 0,0-1 0,0 1 0,0 0 0,-1-1 0,1 1-1,0 0 1,1-1 0,-1 1 0,0 0 0,0-1 0,0 1 0,0 0 0,0-1 0,1 1 0,-1-1 0,0 1 0,0 0 0,1-1 0,-1 1 0,1-1 0,-1 1 0,0-1 0,1 1 0,-1-1 0,1 1 0,-1-1 0,1 1 0,0-1 0,-1 0 0,1 1 0,-1-1 0,2 1 0,38 26 459,-36-25-452,18 10-70,1-1 1,0-2 0,1 0 0,0-1 0,0-1 0,36 4 0,155 8-720,-122-14 338,-91-3-35,-9 2 265,-12 2 12,-36 3-5,-72 3 0,80-9-532,1 1 1,-86 20-1,103-15-43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7.532"/>
    </inkml:context>
    <inkml:brush xml:id="br0">
      <inkml:brushProperty name="width" value="0.1" units="cm"/>
      <inkml:brushProperty name="height" value="0.1" units="cm"/>
      <inkml:brushProperty name="color" value="#5B2D90"/>
    </inkml:brush>
  </inkml:definitions>
  <inkml:trace contextRef="#ctx0" brushRef="#br0">18 123 1488,'-13'20'5711,"9"-11"-2491,11-20-1700,-1 3-1363,0 0 1,1 1 0,-1-1 0,2 1 0,-1 1-1,15-11 1,-18 14-106,1-1-1,0 1 1,1 0-1,-1 1 1,0-1-1,1 1 1,0 0-1,-1 1 0,1-1 1,0 1-1,0 0 1,10 0-1,33 7 245,0 2 0,-1 2-1,77 27 1,-114-34-252,0 0 1,1-1-1,-1 0 0,0-1 0,1-1 1,-1 0-1,1 0 0,-1-1 0,0 0 1,15-4-1,11-5 22,63-26 0,-67 22-47,1 2-1,39-9 1,-21 12 382,1 2 1,0 2-1,1 3 1,-1 2-1,0 2 1,1 2-1,77 18 0,68 39 442,-175-56-800,0-1 0,1-1 0,-1-1-1,1-1 1,0-1 0,0-1 0,-1-2 0,1 0-1,32-10 1,4-1-11,1 3 0,0 3 0,0 2-1,106 4 1,-111 4 0,3-1 2,-1 3 1,0 2-1,0 3 1,89 24-1,-118-23 28,1-2 0,1-2 0,-1-1 0,63 3 0,127-19 121,-208 10-181,32-3 113,-1 3 0,1 1-1,0 2 1,0 2 0,-1 3 0,64 16 0,-44-10 2,2-3-1,0-2 1,105-2 0,-109-8-89,0-4-1,-1-2 1,67-17 0,86-12-24,-184 34 11,1 2 1,0 0-1,0 3 1,0 0-1,33 8 1,-27-3-15,1-1 0,-1-2 0,1-1 0,0-2 1,0-2-1,0-1 0,73-15 0,-42 3 8,1 3 0,-1 3 0,137 2 0,-191 5-170,4 1-954,-8 3-2418,-7 0 1967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152"/>
    </inkml:context>
    <inkml:brush xml:id="br0">
      <inkml:brushProperty name="width" value="0.2" units="cm"/>
      <inkml:brushProperty name="height" value="0.2" units="cm"/>
      <inkml:brushProperty name="color" value="#00A0D7"/>
    </inkml:brush>
  </inkml:definitions>
  <inkml:trace contextRef="#ctx0" brushRef="#br0">183 1 6881,'-91'16'-1192,"0"0"512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507"/>
    </inkml:context>
    <inkml:brush xml:id="br0">
      <inkml:brushProperty name="width" value="0.2" units="cm"/>
      <inkml:brushProperty name="height" value="0.2" units="cm"/>
      <inkml:brushProperty name="color" value="#00A0D7"/>
    </inkml:brush>
  </inkml:definitions>
  <inkml:trace contextRef="#ctx0" brushRef="#br0">288 217 6201,'-74'9'-831,"-24"3"-1972,89-12 2897,0 0 1,0 0 0,0-1 0,0 0-1,0 0 1,0-1 0,-17-6 0,25 8 23,-1-1 0,0 1 0,1-1 0,-1 1 0,1-1 0,-1 0 0,1 0 0,0 1 0,-1-1 0,1 0 1,0-1-1,0 1 0,-1 0 0,1 0 0,0 0 0,0-1 0,0 1 0,1 0 0,-1-1 0,-1-1 0,2 1-98,0 1 0,0 0-1,1 0 1,-1 0 0,0 0-1,1 0 1,-1 0 0,1 0-1,-1 1 1,1-1 0,-1 0-1,1 0 1,0 0 0,-1 0-1,1 1 1,0-1 0,0 0-1,-1 1 1,1-1 0,0 0-1,0 1 1,2-2 0,6-2-110,1-1 1,-1 1-1,1 0 1,19-3-1,126-14-28,-120 19-50,1-2 0,-1-1 0,0-2 0,64-21-1,-91 24 110,-1 1 1,0-1-1,0 0 0,-1-1 0,10-7 0,-14 11-37,0 0 0,-1-1 0,1 0 0,0 1 0,-1-1 0,1 0 0,-1 0 0,0 0 0,0 0 0,0 0 0,0 0 0,0-1 0,0 1 0,0 0 0,0 0 0,-1-1 0,0 1 0,1 0 0,-1-1 0,0 1 0,0 0 0,0-4-1,-4-2-527</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981"/>
    </inkml:context>
    <inkml:brush xml:id="br0">
      <inkml:brushProperty name="width" value="0.2" units="cm"/>
      <inkml:brushProperty name="height" value="0.2" units="cm"/>
      <inkml:brushProperty name="color" value="#00A0D7"/>
    </inkml:brush>
  </inkml:definitions>
  <inkml:trace contextRef="#ctx0" brushRef="#br0">527 0 1624,'-68'4'1210,"41"-4"-701,0 1 0,0 2 0,0 1-1,0 1 1,-47 16 0,49-11-463,0 1 0,1 1 0,0 1 0,-35 28 0,51-36-178,1 1 1,-1 0-1,1 1 0,1 0 1,0 0-1,0 0 1,0 1-1,1 0 0,0 0 1,0 0-1,1 1 1,0 0-1,0-1 0,1 1 1,1 1-1,-4 16 0,5 7-602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391"/>
    </inkml:context>
    <inkml:brush xml:id="br0">
      <inkml:brushProperty name="width" value="0.2" units="cm"/>
      <inkml:brushProperty name="height" value="0.2" units="cm"/>
      <inkml:brushProperty name="color" value="#00A0D7"/>
    </inkml:brush>
  </inkml:definitions>
  <inkml:trace contextRef="#ctx0" brushRef="#br0">755 24 696,'-3'-2'57,"0"-1"-1,-1 1 1,1 0-1,0 0 1,-1 0-1,0 0 1,1 0-1,-1 1 1,0 0-1,0 0 1,1 0-1,-1 0 1,0 0-1,0 1 1,-5 0-1,-69 1 1667,60 0-1379,-32 4 34,0 3 0,1 1 0,0 2-1,1 3 1,0 2 0,1 2-1,1 1 1,-54 32 0,86-42-302,-1 0 0,1 1 0,-23 21 1,34-28-141,0 0 1,0 0 0,0 0 0,1 1 0,0-1 0,-1 1 0,1 0 0,0 0 0,-2 6 0,4-8-33,-1 0 1,1 0-1,0-1 0,0 1 1,0 0-1,0 0 1,0 0-1,0-1 0,0 1 1,1 0-1,-1 0 1,1 0-1,-1-1 0,1 1 1,0 0-1,-1-1 1,1 1-1,0-1 0,0 1 1,0-1-1,0 1 0,1-1 1,1 2-1,18 12-701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771"/>
    </inkml:context>
    <inkml:brush xml:id="br0">
      <inkml:brushProperty name="width" value="0.2" units="cm"/>
      <inkml:brushProperty name="height" value="0.2" units="cm"/>
      <inkml:brushProperty name="color" value="#00A0D7"/>
    </inkml:brush>
  </inkml:definitions>
  <inkml:trace contextRef="#ctx0" brushRef="#br0">343 0 7962,'-26'5'-552,"-6"7"-825,-5 7-263,-3 0 184,-4-3 703,1 0 665,4 0 521,3 1-17,11 2-824,5 1 304</inkml:trace>
  <inkml:trace contextRef="#ctx0" brushRef="#br0" timeOffset="1">627 317 4009,'0'15'120,"2"3"-616,0 5 288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115"/>
    </inkml:context>
    <inkml:brush xml:id="br0">
      <inkml:brushProperty name="width" value="0.2" units="cm"/>
      <inkml:brushProperty name="height" value="0.2" units="cm"/>
      <inkml:brushProperty name="color" value="#00A0D7"/>
    </inkml:brush>
  </inkml:definitions>
  <inkml:trace contextRef="#ctx0" brushRef="#br0">1 4 5713,'96'24'480,"-55"-12"-492,1-2-1,0-2 1,77 5 0,503-53-3331,-426 21 2493,-76 8 635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469"/>
    </inkml:context>
    <inkml:brush xml:id="br0">
      <inkml:brushProperty name="width" value="0.2" units="cm"/>
      <inkml:brushProperty name="height" value="0.2" units="cm"/>
      <inkml:brushProperty name="color" value="#00A0D7"/>
    </inkml:brush>
  </inkml:definitions>
  <inkml:trace contextRef="#ctx0" brushRef="#br0">447 532 2112,'33'-11'658,"1"-1"0,-1-2 0,-1-1 0,33-22 0,-55 30-501,-1 0-1,0 0 1,-1-1 0,1 0-1,-1 0 1,-1-1-1,1 0 1,-2-1 0,1 1-1,-1-1 1,-1-1-1,0 1 1,0-1 0,-1 0-1,-1 0 1,5-17-1,-7 19-354,1 0 0,-1 0-1,0 1 1,-1-1 0,0 0-1,0 0 1,-1 0 0,0 0-1,-1 1 1,0-1-1,0 0 1,-1 1 0,-4-11-1,3 13 168,0-1 0,0 1-1,-1 0 1,0 0 0,0 0 0,0 1-1,-1 0 1,0 0 0,0 0-1,0 1 1,-1 0 0,1 0-1,-1 0 1,0 1 0,-13-4-1,-20-4 21,-1 2-1,0 1 1,-1 3-1,-71-1 1,32 2 118,-174-5-838,224 10 379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831"/>
    </inkml:context>
    <inkml:brush xml:id="br0">
      <inkml:brushProperty name="width" value="0.2" units="cm"/>
      <inkml:brushProperty name="height" value="0.2" units="cm"/>
      <inkml:brushProperty name="color" value="#00A0D7"/>
    </inkml:brush>
  </inkml:definitions>
  <inkml:trace contextRef="#ctx0" brushRef="#br0">708 99 4705,'-50'-15'312,"-8"6"616,-8 4-1736,-4 4 40,2-1 152,-1-3 368,4 0 280,3-2 232,3-2-8,10-1-64,6 1-120,14-1-992,10-2 672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544"/>
    </inkml:context>
    <inkml:brush xml:id="br0">
      <inkml:brushProperty name="width" value="0.2" units="cm"/>
      <inkml:brushProperty name="height" value="0.2" units="cm"/>
      <inkml:brushProperty name="color" value="#AB008B"/>
    </inkml:brush>
  </inkml:definitions>
  <inkml:trace contextRef="#ctx0" brushRef="#br0">4059 1 936,'1'0'28,"0"1"0,-1 0 0,1 0-1,0 0 1,0 0 0,-1 0 0,1-1 0,0 1-1,0 0 1,0-1 0,0 1 0,0-1-1,0 1 1,0-1 0,0 1 0,0-1 0,0 0-1,0 0 1,0 1 0,2-1 0,30 7 449,-27-6-326,419 51 1344,0 1-1226,-342-39-270,-38-7-58,0 2 0,-1 1 0,79 30 0,-121-39 25,0-1 0,0 1-1,0 0 1,0 0-1,0 0 1,0 0 0,-1 0-1,1 1 1,0-1-1,-1 0 1,1 1 0,-1-1-1,0 1 1,3 2-1,-5-3 19,1-1-1,0 1 1,0-1-1,0 1 1,0-1-1,0 1 1,0 0-1,0-1 1,-1 1-1,1-1 1,0 1-1,-1-1 0,1 0 1,0 1-1,0-1 1,-1 1-1,1-1 1,-1 1-1,1-1 1,-1 0-1,1 1 1,0-1-1,-1 0 1,1 0-1,-1 1 1,1-1-1,-1 0 1,1 0-1,-1 0 0,0 1 1,1-1-1,-1 0 1,-65 11-402,60-11 485,-133 11 432,-1-6 0,0-7 0,-221-30 1,336 27-379,34 5 99,44 6-45,692 104-711,-738-109 521,129 25-1086,-118-21 726,0 0-1,-1 1 0,0 1 1,0 1-1,22 13 1,-37-20 352,1 0 0,-1 1 0,0-1 1,0 1-1,0-1 0,0 1 0,-1-1 0,1 1 0,0 0 1,-1 0-1,1 0 0,-1 0 0,0 0 0,1 0 0,-1 1 1,0-1-1,0 0 0,-1 1 0,1-1 0,0 0 0,-1 1 1,1-1-1,-1 4 0,-1-2 76,0-1 1,0 0 0,0 0-1,0 0 1,0 1-1,-1-1 1,1 0-1,-1-1 1,0 1-1,0 0 1,0 0 0,-1-1-1,1 1 1,-5 3-1,-8 5 244,1 0-1,-2-2 0,1 0 1,-1 0-1,-21 7 1,-5-2 252,-2-1 1,-71 10 0,64-14-94,-72 22-1,115-28-445,0 0 0,0 1 1,0 0-1,0 0 0,-7 6 0,14-10-9,0 1 1,0-1-1,0 1 0,0 0 1,1-1-1,-1 1 0,0 0 1,0-1-1,1 1 0,-1 0 1,1 0-1,-1 0 1,1-1-1,-1 1 0,1 0 1,-1 0-1,1 0 0,0 0 1,-1 0-1,1 0 0,0 0 1,0 0-1,0 0 0,0 0 1,0 0-1,0 0 0,0 0 1,0 0-1,0 0 0,0 0 1,0 0-1,1 0 0,-1 0 1,1 0-1,-1 0 0,0 0 1,1 0-1,-1 0 0,1-1 1,0 1-1,-1 0 0,1 0 1,0 0-1,-1-1 0,1 1 1,0 0-1,0-1 0,0 1 1,0-1-1,-1 1 0,1-1 1,0 0-1,0 1 1,0-1-1,0 0 0,2 1 1,32 15-456,2-1 0,0-2 0,1-2 0,0-1 0,43 5 0,-45-10 101,-1 2 0,1 2 0,-1 1 0,-1 2 0,0 1 0,42 22 0,-73-33 353,0 0-1,0 0 1,0 0 0,0 0-1,0 1 1,-1-1 0,1 1 0,-1-1-1,1 1 1,-1 0 0,0 0-1,0 0 1,-1 0 0,1 0-1,1 5 1,-2-6 46,-1 0 0,0 0 0,0 0 0,0 1 0,-1-1 0,1 0 0,0 0 0,-1 0 0,1 0 0,-1 0-1,0 0 1,0 0 0,0 0 0,0-1 0,0 1 0,0 0 0,0 0 0,0-1 0,-1 1 0,1-1 0,-1 1 0,1-1 0,-1 1 0,0-1 0,1 0 0,-1 0 0,-3 2 0,-13 8 437,-2-1 1,1 0-1,-1-2 1,-42 13 0,-92 13 705,105-24-1052,-502 66 639,-6-42 306,433-28-791,-453 9 76,-197 14-1106,742-28 345,22-1 110,1-1-1,0 2 0,0-1 1,-1 2-1,1-1 0,0 1 1,0 0-1,0 1 0,0 0 1,-11 6-1,20-9 254,-1 0-1,1 1 1,0-1-1,-1 1 1,1-1-1,0 0 0,-1 1 1,1-1-1,0 1 1,0-1-1,0 0 1,-1 1-1,1-1 1,0 1-1,0-1 1,0 1-1,0-1 1,0 1-1,0-1 1,0 1-1,0-1 1,0 1-1,0-1 1,0 1-1,0-1 1,0 1-1,0-1 1,1 0-1,-1 1 1,0-1-1,0 1 1,0-1-1,1 1 1,-1-1-1,0 0 0,1 1 1,-1-1-1,0 0 1,1 1-1,-1-1 1,0 0-1,1 1 1,-1-1-1,1 0 1,-1 0-1,0 1 1,1-1-1,-1 0 1,1 0-1,23 11-378,6-2 198,1-2-1,-1-1 0,52 2 1,98-4-210,-108-5 390,27 2 83,622 25 129,-674-17 699,-47-9-860,0 0 0,-1 0 0,1 0-1,0 0 1,0 0 0,0 0 0,0 0 0,0 0-1,0 0 1,-1 0 0,1 0 0,0 0 0,0 0-1,0 0 1,0 0 0,0 0 0,0 0 0,0 0-1,-1 1 39,1-1-38,0 0-1,0 0 1,0 0 0,0 0 0,0 0 0,0 0 0,0 0-1,0 0 1,0 1 0,0-1 0,0 0 0,0 0-1,0 0 1,0 0 0,0 0 0,0 0 0,0 1-1,0-1 1,0 0 0,0 0 0,0 0 0,0 0-1,0 0 1,0 0 0,0 0 0,0 1 0,0-1-1,0 0 1,0 0 0,0 0 0,0 0 0,0 0-1,0 0 39,1 1-38,-1-1-1,0 0 1,0 0 0,0 0 0,0 0 0,0 0-1,-30 5 945,-100 4 677,-131-7 0,-136-26 289,291 17-1487,-1512-154 1666,1573 155-2172,-347-48 225,10-30-2209,381 84 2007,-30-11-879,24 5 43,21 3-539,50 3 990,1 3-1,111 21 0,-58-6-110,7-4 103,-7-1 430,163 39-1,-319-50 1409,-34-4-989,-562-105 336,396 59-511,208 42-230,-23-2-14,0-4 0,1-1 0,-97-39 0,146 51-47,-1-1 0,1 0 1,0 1-1,-1-1 0,1 0 0,0-1 0,0 1 0,1-1 0,-1 1 0,0-1 0,1 0 0,-1 0 0,1 0 0,-2-4 0,4 7 3,-1-1 0,1 0 1,0 0-1,0 0 0,0 0 0,0 0 1,0 0-1,0 0 0,0 0 0,0 0 1,0 0-1,0 0 0,0 0 0,1 0 1,-1 0-1,0 0 0,1 1 0,-1-1 1,1 0-1,-1 0 0,2-1 0,0 0-59,0-1-1,0 1 1,1 0-1,-1 0 0,1 0 1,0 1-1,-1-1 0,1 1 1,5-3-1,15-4-441,0 1 0,30-4 0,13-2 154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917"/>
    </inkml:context>
    <inkml:brush xml:id="br0">
      <inkml:brushProperty name="width" value="0.2" units="cm"/>
      <inkml:brushProperty name="height" value="0.2" units="cm"/>
      <inkml:brushProperty name="color" value="#AB008B"/>
    </inkml:brush>
  </inkml:definitions>
  <inkml:trace contextRef="#ctx0" brushRef="#br0">1241 201 1664,'-6'-4'188,"0"0"-1,-1 1 1,1 0-1,-1 0 1,0 1-1,0 0 0,0 0 1,-12-2-1,-65-3-102,51 6 24,-253-14 484,100 9-310,-249-42 0,424 46-324,-66-16 62,74 17-91,-1 0 0,0-1 1,0 1-1,1-1 0,-1 0 0,1 1 0,-1-2 1,1 1-1,0 0 0,0-1 0,0 1 1,0-1-1,0 0 0,1 0 0,-5-7 0,6-7-802,13-2 273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4:39.721"/>
    </inkml:context>
    <inkml:brush xml:id="br0">
      <inkml:brushProperty name="width" value="0.1" units="cm"/>
      <inkml:brushProperty name="height" value="0.1" units="cm"/>
      <inkml:brushProperty name="color" value="#00A0D7"/>
    </inkml:brush>
  </inkml:definitions>
  <inkml:trace contextRef="#ctx0" brushRef="#br0">180 108 2489,'2'-16'8626,"-1"15"-8551,-1 1 0,1-1 0,-1 0 0,0 0 0,0 0 0,0 0 1,1 1-1,-1-1 0,0 0 0,0 0 0,0 0 0,0 0 0,0 0 0,-1 0 0,1 1 0,0-1 1,0 0-1,-1 0 0,1 0 0,0 0 0,-1 1 0,1-1 0,0 0 0,-1 0 0,1 1 0,-1-1 1,0 0-1,1 1 0,-1-1 0,0 0 0,1 1 0,-1-1 0,0 1 0,1-1 0,-1 1 0,0 0 1,0-1-1,0 1 0,1 0 0,-1-1 0,0 1 0,0 0 0,0 0 0,0 0 0,0 0 0,0 0 1,1 0-1,-1 0 0,-1 0 0,-1 0-24,1-1 0,-1 1 1,0 0-1,1 0 0,-1 0 1,0 1-1,1-1 0,-1 1 0,0-1 1,1 1-1,-1 0 0,1 0 0,-1 0 1,1 0-1,0 1 0,-1-1 1,1 0-1,0 1 0,0 0 0,0-1 1,0 1-1,0 0 0,0 0 1,1 0-1,-3 3 0,3-3-40,0 0 0,0 0-1,1 0 1,-1-1 0,0 1 0,1 0 0,-1 0-1,1 0 1,-1 0 0,1 0 0,0 0 0,0 0-1,0 0 1,0 0 0,0 0 0,1 0 0,-1 0-1,0 0 1,1 0 0,0 0 0,-1 0 0,1 0-1,0 0 1,0 0 0,0-1 0,0 1 0,0 0-1,1-1 1,-1 1 0,0-1 0,1 1 0,-1-1-1,4 2 1,-4-2 15,0 0-1,-1 0 1,1 0-1,0 0 1,0-1-1,0 1 1,0 0-1,0-1 1,0 1-1,0 0 1,1-1-1,-1 1 1,0-1-1,0 0 1,0 1-1,1-1 1,-1 0-1,0 0 1,0 0-1,0 0 1,1 0-1,-1 0 1,0 0-1,0 0 1,1-1-1,-1 1 1,0 0 0,0-1-1,0 1 1,0-1-1,0 1 1,0-1-1,1 1 1,-1-1-1,0 0 1,-1 0-1,1 1 1,0-1-1,0 0 1,0 0-1,0 0 1,-1 0-1,1 0 1,0 0-1,-1 0 1,1 0-1,0-3 1,0 1 46,1-1 0,-1 0 0,0 0 0,0 0 1,-1 1-1,1-1 0,-1 0 0,0 0 0,0 0 1,0 0-1,-1 0 0,1 0 0,-3-7 0,2 7-59,-1 1-1,0 0 0,0 0 1,0 0-1,0 0 1,0 0-1,0 1 0,-1-1 1,1 1-1,-1-1 0,0 1 1,0 0-1,0 0 1,0 0-1,0 0 0,0 1 1,0-1-1,0 1 0,-1 0 1,1 0-1,-7-1 1,8 1-14,-1 1 1,1 0 0,-1 0 0,1 0 0,-1 0 0,1 0 0,-1 1 0,1-1 0,-1 1 0,1-1 0,0 1-1,-1 0 1,1 0 0,0 0 0,0 0 0,0 1 0,-1-1 0,1 1 0,1-1 0,-1 1 0,0-1 0,0 1 0,0 0-1,1 0 1,-1 0 0,1 0 0,0 0 0,0 0 0,-1 1 0,1-1 0,1 0 0,-2 3 0,1-3-4,0 0 0,1 0 0,-1 0 1,1 0-1,-1 0 0,1 0 0,0 1 1,0-1-1,0 0 0,0 0 0,0 0 0,0 0 1,1 1-1,-1-1 0,1 0 0,-1 0 1,1 0-1,0 0 0,0 0 0,0 0 1,0 0-1,0-1 0,0 1 0,0 0 0,1 0 1,-1-1-1,1 1 0,1 1 0,0-1 18,1 0 0,-1 0 0,0-1-1,1 1 1,-1-1 0,1 1-1,0-1 1,-1 0 0,1-1 0,0 1-1,0-1 1,-1 1 0,1-1-1,6-1 1,-7 1 6,0 0 0,0 0 0,-1-1 0,1 1 0,0-1-1,0 0 1,-1 0 0,1 0 0,-1 0 0,1 0 0,-1-1 0,1 1-1,-1-1 1,0 0 0,0 1 0,0-1 0,0 0 0,4-4 0,-5 3-5,-1 1 0,1 0 0,0-1 0,-1 1 0,1 0 0,-1-1 0,0 1 0,0-1 0,0 1 0,0 0 0,0-1 0,0 1 0,-1-1 0,1 1 0,-1 0 0,0-1 0,0 1 0,0 0 0,0 0 0,0 0 0,0-1 0,0 1 0,-1 0 0,1 1 0,-1-1 0,-3-3 0,3 2-22,0 1 1,0 0 0,-1 0-1,1 0 1,-1 0 0,0 0-1,1 1 1,-1-1 0,0 1-1,0-1 1,0 1 0,0 0 0,0 0-1,0 1 1,0-1 0,-1 1-1,1-1 1,0 1 0,0 0-1,0 0 1,0 0 0,-1 1-1,1-1 1,0 1 0,0 0-1,0 0 1,0 0 0,-6 3 0,7-4 3,0 1 0,0 1 1,0-1-1,0 0 1,0 0-1,0 1 0,1-1 1,-1 1-1,0-1 1,1 1-1,-1 0 0,1 0 1,0 0-1,-1 0 1,1 0-1,0 0 0,0 0 1,0 0-1,1 0 1,-1 0-1,0 1 1,1-1-1,0 0 0,-1 0 1,1 1-1,0-1 1,0 0-1,0 1 0,0-1 1,1 0-1,-1 0 1,1 1-1,-1-1 0,1 0 1,0 0-1,0 0 1,0 1-1,0-1 0,2 2 1,-1-1 5,1 0 0,-1 0 0,1-1 0,0 1 1,0-1-1,0 0 0,0 0 0,0 0 0,0 0 0,1-1 1,-1 1-1,1-1 0,-1 0 0,1 0 0,-1 0 0,1 0 0,0-1 1,-1 1-1,1-1 0,0 0 0,-1 0 0,1 0 0,0-1 0,-1 1 1,1-1-1,7-2 0,-9 2 14,0 1 1,0-1-1,0 1 1,0-1-1,0 0 0,0 0 1,0 0-1,0 0 1,0 0-1,0-1 0,-1 1 1,1-1-1,0 1 1,-1-1-1,1 1 0,-1-1 1,0 0-1,1 0 1,-1 1-1,0-1 0,0 0 1,0 0-1,0 0 1,-1-1-1,1 1 0,0 0 1,-1 0-1,0 0 1,1 0-1,-1-1 0,0 1 1,0 0-1,0 0 1,-1 0-1,1-1 0,0 1 1,-1 0-1,1 0 1,-1 0-1,0 0 0,0 0 1,0 0-1,0 0 1,0 0-1,-2-3 0,-1-1-31,0 1 0,0 0 0,-1 0-1,1 0 1,-1 0 0,0 1 0,-1-1-1,1 1 1,-1 1 0,1-1-1,-1 1 1,0 0 0,-1 0 0,-8-3-1,12 6 5,1-1 0,0 1-1,-1-1 1,1 1 0,-1 0-1,1 0 1,-1 0 0,1 0-1,-1 1 1,1-1 0,0 0 0,-1 1-1,1 0 1,0 0 0,-1-1-1,1 1 1,-3 2 0,3-1 6,-1 0 1,1 0 0,0 0-1,0 1 1,0-1 0,1 1-1,-1-1 1,1 1-1,-1 0 1,1-1 0,0 1-1,0 0 1,0 0 0,0 0-1,0 0 1,1 0 0,-1 4-1,1-4 2,-1 0 0,1 0 0,0 0 0,0 0 0,1 1 0,-1-1 1,1 0-1,-1-1 0,1 1 0,0 0 0,0 0 0,0 0 0,1 0 0,-1-1 0,1 1 0,-1 0 0,1-1 0,0 0 0,0 1 0,0-1 0,0 0 0,1 0 0,-1 0 0,0 0 0,1 0 0,-1-1 0,1 1 0,0-1 0,0 0 0,-1 0 0,1 0 0,0 0 0,0 0 0,0 0 0,0-1 0,0 1 1,3-1-1,-1 1 9,-1-1 1,0 0 0,1 1 0,-1-1 0,0-1-1,1 1 1,-1-1 0,0 0 0,1 0 0,-1 0-1,0 0 1,0-1 0,0 1 0,0-1 0,0 0-1,0 0 1,0-1 0,-1 1 0,1-1 0,-1 0-1,0 0 1,0 0 0,0 0 0,0-1 0,4-5-1,-7 6-5,1 1-1,0-1 1,-1 1-1,0-1 0,1 1 1,-1-1-1,0 1 1,0-1-1,0 1 1,-1-1-1,1 1 1,-1-1-1,1 1 0,-1-1 1,0 1-1,0-1 1,0 1-1,0 0 1,0 0-1,-1-1 0,1 1 1,-1 0-1,1 0 1,-1 0-1,0 1 1,0-1-1,0 0 0,0 1 1,0-1-1,0 1 1,0 0-1,-4-2 1,4 1-11,0 1 1,-1-1-1,1 1 1,-1 0-1,1 0 1,-1 0-1,1 0 1,-1 0-1,0 1 1,1-1-1,-1 1 1,0 0-1,0-1 1,1 1-1,-1 0 1,0 1-1,0-1 1,1 1-1,-1-1 1,0 1-1,1 0 1,-1 0-1,1 0 1,-1 0-1,1 0 1,-1 0-1,1 1 1,0-1-1,-1 1 1,-2 3-1,3-3 4,0 0 0,1 0 0,-1 0 0,1 0 0,-1 0 0,1 1 0,0-1 0,0 0 0,0 1 0,0-1 0,0 1 0,1-1 0,-1 1 0,1-1 0,0 1 0,-1-1 0,1 1 0,0 0 0,1-1 0,-1 1 0,0-1 0,1 1 0,-1-1 0,2 5 0,0-4-2,0 0 0,0 0 0,0-1 0,0 1 0,1 0 0,-1-1 0,1 1 0,-1-1 1,1 0-1,0 0 0,0 0 0,0 0 0,0 0 0,0-1 0,6 3 0,-4-3 3,0 1 1,-1-1-1,1 0 0,0 0 1,-1-1-1,1 1 0,0-1 0,0 0 1,-1 0-1,1-1 0,9-1 1,-12 1 6,1 1 0,-1-1 0,0 0 0,0 0 0,1 0 0,-1 0 0,0-1 0,0 1 0,0-1 0,0 1 0,0-1 0,-1 1 0,1-1 0,0 0 0,-1 0 0,1 0 0,-1 0 0,0 0 0,0 0 0,0 0 0,0-1 0,0 1 0,1-4 0,-2 4-9,1 0 0,-1 0-1,0 0 1,0 0 0,0 0 0,0 0-1,0 0 1,-1 0 0,1 0-1,-1 0 1,1 0 0,-1 1 0,0-1-1,1 0 1,-1 0 0,0 0-1,0 1 1,0-1 0,-1 0-1,1 1 1,0-1 0,-1 1 0,-2-3-1,0 1-12,0 0 1,0 0-1,0 1 0,-1-1 0,1 1 0,-1 0 0,1 0 0,-1 1 0,0 0 0,-5-2 0,6 3-36,0-1 0,0 1-1,0-1 1,0 1 0,0 0-1,0 0 1,0 1 0,0 0-1,0-1 1,0 1 0,0 0-1,-4 2 1,6-2-5,1 0 0,-1 0 0,1 0-1,-1 0 1,1 0 0,-1 0 0,1 1 0,0-1-1,0 0 1,0 1 0,-1-1 0,1 1 0,1-1 0,-1 1-1,0-1 1,0 1 0,1 0 0,-1-1 0,0 1-1,1 0 1,0 0 0,-1-1 0,1 1 0,0 0 0,0 0-1,0-1 1,0 3 0,1 4-1028,1 0-1,-1 0 1,1-1-1,1 1 1,4 12-1,4 2-939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422"/>
    </inkml:context>
    <inkml:brush xml:id="br0">
      <inkml:brushProperty name="width" value="0.2" units="cm"/>
      <inkml:brushProperty name="height" value="0.2" units="cm"/>
      <inkml:brushProperty name="color" value="#AB008B"/>
    </inkml:brush>
  </inkml:definitions>
  <inkml:trace contextRef="#ctx0" brushRef="#br0">780 171 624,'37'-8'542,"-29"3"198,-28 1-17,-340 16 1038,256-4-1355,-1-4 0,-114-10 0,202 1-63,32-1-216,35-2-74,503-50-100,-293 33-62,-224 22 90,0-1 0,0-2-1,-1-1 1,0-2 0,0-1 0,44-20 0,-126 34-73,-313 33 249,210-27-180,127-7-287,28 0-597,41 0-346,46 0 6,-38-2 881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904"/>
    </inkml:context>
    <inkml:brush xml:id="br0">
      <inkml:brushProperty name="width" value="0.2" units="cm"/>
      <inkml:brushProperty name="height" value="0.2" units="cm"/>
      <inkml:brushProperty name="color" value="#AB008B"/>
    </inkml:brush>
  </inkml:definitions>
  <inkml:trace contextRef="#ctx0" brushRef="#br0">897 0 1664,'-11'7'278,"0"0"-1,0-2 1,-1 1-1,0-1 0,0-1 1,0 0-1,0-1 1,-24 3-1,6 0 43,-191 37 1644,116-25-1624,1 4 0,-130 46-1,228-66-357,-36 16 32,41-17-39,-1 0-1,0 0 1,1 0 0,-1 0 0,0 0-1,1 0 1,0 0 0,-1 0 0,1 1-1,0-1 1,-1 0 0,1 1 0,0-1-1,0 1 1,0 0 0,0-1 0,0 1-1,1 0 1,-2 2 0,3-2-24,-1-1 0,1 1 0,0-1 0,-1 1 0,1-1 0,0 0 0,0 1 0,0-1 0,0 0 0,0 0 0,0 1 0,0-1 0,0 0 0,1 0-1,-1 0 1,0 0 0,1 0 0,-1-1 0,1 1 0,-1 0 0,1-1 0,-1 1 0,1-1 0,1 1 0,47 13-771,-42-12 637,150 32-2025,-58-13 1393,115 39 0,-209-58 915,0 0 1,1 0-1,-1 1 0,0 0 0,0 1 0,10 7 0,-15-11-72,-1 1-1,0-1 1,1 0-1,-1 1 1,1-1-1,-1 1 1,0-1-1,0 1 1,1-1-1,-1 1 1,0-1-1,0 1 1,1 0-1,-1-1 1,0 1-1,0-1 1,0 1-1,0-1 1,0 1-1,0 0 1,0-1-1,0 1 1,0-1-1,0 1 1,0-1-1,-1 1 1,1 0-1,0-1 1,-1 2-1,0-1 0,-1 1 0,1 0-1,-1 0 1,0-1 0,0 1-1,0-1 1,0 0-1,0 0 1,0 1 0,0-1-1,-4 1 1,-36 14-13,-55 13-1,-37 12 83,120-35-157,0 0 0,1 1 0,0 0 0,0 1 0,0 1 0,-21 18 0,32-24-7,-1-1 0,1 1-1,0-1 1,0 1 0,0 0 0,0-1 0,0 1 0,0 0 0,1 1 0,0-1-1,-2 5 1,2 13-200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2.269"/>
    </inkml:context>
    <inkml:brush xml:id="br0">
      <inkml:brushProperty name="width" value="0.2" units="cm"/>
      <inkml:brushProperty name="height" value="0.2" units="cm"/>
      <inkml:brushProperty name="color" value="#AB008B"/>
    </inkml:brush>
  </inkml:definitions>
  <inkml:trace contextRef="#ctx0" brushRef="#br0">1 0 568,'77'8'16,"10"2"0,5-1-16,2-1 0,-2-1 8,-1-3 88,-3-2 56,4-1-8,2 1 0,2-2-80,2 0-72,-3-3 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4.869"/>
    </inkml:context>
    <inkml:brush xml:id="br0">
      <inkml:brushProperty name="width" value="0.2" units="cm"/>
      <inkml:brushProperty name="height" value="0.2" units="cm"/>
      <inkml:brushProperty name="color" value="#AB008B"/>
    </inkml:brush>
  </inkml:definitions>
  <inkml:trace contextRef="#ctx0" brushRef="#br0">7142 521 2553,'-4'-5'148,"0"1"0,0 0 0,0 1 0,0-1 0,-1 1 0,0-1 0,1 1 0,-1 1 0,0-1 0,0 1 0,-9-3 0,-67-16 904,62 17-814,-422-63 1824,125 25-2014,230 27 12,-136-44-1,207 54-68,-42-16 34,54 19-42,0 1 0,0-1 0,-1 0 0,1 0 0,0 0 0,1-1 1,-1 1-1,0 0 0,1-1 0,-1 0 0,1 0 0,0 0 0,-2-3 0,3 4 1,1 0 0,0 0 1,-1 1-1,1-1 0,0 0 0,0 0 1,0 1-1,1-1 0,-1 0 0,0 0 0,1 1 1,-1-1-1,1 0 0,-1 1 0,1-1 1,0 0-1,0 1 0,0-1 0,0 1 0,0-1 1,0 1-1,0 0 0,0-1 0,0 1 1,1 0-1,-1 0 0,1 0 0,-1 0 0,1 0 1,-1 0-1,1 0 0,3-1 0,5-3 1,1 0 1,0 0-1,18-5 0,-5 5-3,0 0 1,0 2-1,0 1 1,1 1-1,-1 0 0,0 2 1,1 1-1,43 10 1,15 8-130,94 37 0,-77-23-229,-35-16 190,57 21 132,-110-34 45,0 0 1,0 1-1,0 0 1,-1 1-1,0 1 1,0 0-1,11 10 1,-20-16-11,1 1-1,-1-1 1,0 0 0,0 1 0,0-1 0,-1 1 0,1 0 0,0 0 0,-1-1 0,0 1 0,0 0 0,0 0 0,0 0-1,0 0 1,0 1 0,-1-1 0,0 0 0,1 0 0,-1 0 0,-1 4 0,0-2 8,0-1 0,-1 1-1,1-1 1,-1 1 0,0-1 0,0 0 0,-1 0-1,1 0 1,-1 0 0,0 0 0,0 0 0,-4 3 0,-7 5 81,0 0 1,-1-1 0,0-1 0,0 0-1,-32 14 1,-46 13 616,-183 46 0,202-64-640,68-17-48,-54 18 21,58-20-24,0 1 0,0 0 1,0 0-1,0 0 0,0 0 0,0 0 0,0 0 1,0 0-1,0 1 0,1-1 0,-1 1 0,1-1 1,-1 1-1,1-1 0,-1 1 0,1 0 0,0 0 1,0 0-1,0 0 0,0 0 0,0 0 0,-1 4 1,3-5-8,-1 1 1,0 0 0,1 0-1,0-1 1,-1 1 0,1-1 0,0 1-1,0 0 1,0-1 0,0 0-1,0 1 1,0-1 0,0 1-1,0-1 1,1 0 0,-1 0 0,0 0-1,1 0 1,-1 0 0,1 0-1,1 1 1,40 17-236,-36-16 192,94 30-1359,2-4 0,109 16 1,141 40-706,-345-83 2133,35 15-36,-42-17 38,1 1 1,-1 0 0,1 0 0,-1-1 0,1 1 0,-1 0 0,1 0 0,-1 1 0,0-1-1,0 0 1,1 0 0,-1 1 0,0-1 0,0 1 0,0-1 0,-1 1 0,1-1-1,0 1 1,0-1 0,0 3 0,-1-3 30,-1 1 0,1-1 0,0 1 0,-1-1 0,1 0 0,-1 1 0,0-1 0,1 0 0,-1 1 0,0-1 0,0 0 0,1 0 1,-1 0-1,0 0 0,0 0 0,0 0 0,-1 0 0,1 0 0,0 0 0,0 0 0,0-1 0,-1 1 0,-2 0 0,-37 16 856,36-15-756,-84 22 1159,-2-3 1,-143 14 0,103-18-557,-1544 141 1460,1459-152-2160,-273 16 5,475-21-91,-38 5 32,49-6-51,1 0 0,-1 1 0,1 0 0,0-1 1,-1 1-1,1 0 0,0 0 0,-1 0 0,1 0 1,0 1-1,0-1 0,0 1 0,0-1 0,0 1 1,-2 2-1,4-3 13,0 0-1,0 0 1,0 0 0,0 0 0,0 0-1,0-1 1,0 1 0,0 0 0,0 0-1,1 0 1,-1 0 0,0-1 0,1 1-1,-1 0 1,0 0 0,1 0 0,-1-1-1,1 1 1,-1 0 0,1-1 0,0 1-1,-1 0 1,1-1 0,0 1 0,-1-1-1,1 1 1,0-1 0,0 0 0,-1 1-1,1-1 1,0 1 0,0-1 0,0 0-1,0 0 1,34 15-395,-34-15 413,191 50-1697,6 3 1171,-252-51 1096,-1086-103 1488,7-75-2133,941 141-132,86 18-1436,1-5 0,-139-48 0,218 60 1337,-44-24 0,64 30 405,0 1 0,1 0 0,-1-1 1,1 0-1,0-1 0,0 1 0,0-1 1,0 0-1,1 0 0,0 0 0,0 0 1,1-1-1,-5-8 0,7-2 1034,1 15-1078,0 0-1,0 1 1,1-1-1,-1 0 1,0 1-1,0-1 0,-1 0 1,1 0-1,0 1 1,0-1-1,0 0 0,0 1 1,0-1-1,-1 0 1,1 1-1,0-1 1,-1 0-1,1 1 0,-1-1 1,1 1-1,0-1 1,-1 1-1,1-1 1,-1 1-1,1-1 0,-1 1 1,0-1-1,1 1 1,-1 0-1,1-1 1,-1 1-1,0 0 0,1-1 1,-1 1-1,0 0 1,1 0-1,-1 0 1,0 0-1,0-1 0,-27-8 427,0 1 0,-1 1 0,1 1 0,-41-3 0,-30-6-175,-222-77 931,134 33-1409,-197-59-404,378 117 551,1-1-1,0 0 1,-1 0-1,1-1 1,0 1 0,0-1-1,0 0 1,-8-7 0,13 9 25,-1 0 0,0 1 0,1-1 0,-1 0 0,1 1 0,-1-1 0,1 0 0,0 0 0,-1 0 0,1 0 0,0 1 0,-1-1 0,1 0 0,0 0 0,0 0 0,0 0 1,0 0-1,0 0 0,0 0 0,0 0 0,0 1 0,0-3 0,1 1-9,0 0 1,0 0-1,1 0 1,-1 1-1,0-1 1,1 0-1,-1 1 1,1-1-1,-1 1 0,1 0 1,0-1-1,-1 1 1,1 0-1,2-1 1,34-19-25,1 3 1,1 1-1,0 2 1,61-15-1,176-25 64,-261 52-9,312-40 42,106-21-768,-431 63 682,0 1-1,-1 0 0,1-1 0,0 0 0,0 1 1,0-1-1,0-1 0,-1 1 0,1 0 0,0 0 1,3-4-1,-7 5 28,1-1-1,-1 0 1,0 1 0,1-1 0,-1 1 0,1-1-1,-1 1 1,0-1 0,0 1 0,1-1-1,-1 1 1,0-1 0,0 1 0,0 0 0,1 0-1,-1-1 1,0 1 0,0 0 0,0 0-1,0 0 1,0 0 0,0 0 0,-1 0 0,-83-6-226,82 6 269,-134-2 226,63 3-114,1-4 0,-135-21 1,153 6 100,53 17-223,1 1 0,0-1 0,0 0 0,0 1 0,0-1 0,0 0 0,0 0 0,0 0 0,0 1-1,0-1 1,0 0 0,1 0 0,-1 0 0,0 0 0,0-1 0,1 1 0,-1-2 0,1 2-4,0 0 0,0 0 0,0 0 0,0 0 0,1 0 0,-1 0-1,1 0 1,-1 0 0,0 0 0,1 1 0,0-1 0,-1 0 0,1 0 0,-1 0 0,1 0 0,0 1 0,0-1 0,-1 0 0,1 1 0,0-1 0,0 0 0,0 1 0,0-1 0,0 1 0,2-1 0,25-12-26,1 2 0,0 1 1,1 2-1,0 0 0,0 2 1,38-2-1,-36 3 13,457-45-21,-95 13 35,-374 35-8,374-40-152,-388 42-244,-9 2 145,-23 4 65,-39 7 183,-213 2 125,339-28-1683,-13 7 821,10-2 315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5.225"/>
    </inkml:context>
    <inkml:brush xml:id="br0">
      <inkml:brushProperty name="width" value="0.2" units="cm"/>
      <inkml:brushProperty name="height" value="0.2" units="cm"/>
      <inkml:brushProperty name="color" value="#AB008B"/>
    </inkml:brush>
  </inkml:definitions>
  <inkml:trace contextRef="#ctx0" brushRef="#br0">461 1 520,'-22'3'104,"-7"2"136,-7 0-136,-6 3-24,-3 0-32,1 0-24,0 3-24,2-1 0,3 1-24,2-1-8,6-1-80,3-1-88,6-3 120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6.349"/>
    </inkml:context>
    <inkml:brush xml:id="br0">
      <inkml:brushProperty name="width" value="0.2" units="cm"/>
      <inkml:brushProperty name="height" value="0.2" units="cm"/>
      <inkml:brushProperty name="color" value="#AB008B"/>
    </inkml:brush>
  </inkml:definitions>
  <inkml:trace contextRef="#ctx0" brushRef="#br0">1193 0 2369,'-136'47'2088,"-230"48"1,-2 0-753,329-83-1316,1-2-11,1 2-1,0 2 1,1 1 0,0 1-1,-43 29 1,77-44-15,1-1 1,0 1-1,0 0 1,-1 0-1,1 0 1,0 0 0,0 0-1,0 0 1,0 0-1,0 0 1,0 0-1,0 0 1,1 0-1,-1 1 1,0-1 0,1 0-1,-1 1 1,1-1-1,-1 0 1,1 1-1,0-1 1,-1 1-1,1-1 1,0 1 0,0-1-1,0 0 1,0 1-1,0-1 1,0 1-1,1-1 1,-1 1-1,0-1 1,1 0-1,-1 1 1,1-1 0,-1 0-1,1 1 1,0-1-1,0 0 1,0 0-1,-1 1 1,1-1-1,0 0 1,0 0 0,0 0-1,1 0 1,-1 0-1,0-1 1,0 1-1,2 1 1,7 4-44,0 0-1,0 0 1,0-1 0,22 7 0,41 9-174,89 15 0,-111-28 235,0 2 0,-1 3-1,-1 2 1,93 41 0,-139-55-2,-1 0 0,1 0 1,-1 0-1,1 1 0,-1-1 1,0 0-1,0 1 0,0 0 1,0-1-1,0 1 0,0 0 1,0 0-1,-1 0 0,1 0 1,-1 1-1,1-1 0,-1 0 1,0 1-1,0-1 0,0 0 1,0 1-1,0 0 0,-1-1 1,1 1-1,-1-1 0,1 6 1,-2-4 16,-1 1 0,0-1 1,1 0-1,-1 0 1,-1 0-1,1 0 1,0-1-1,-1 1 0,0-1 1,0 1-1,0-1 1,0 0-1,-1 0 0,1 0 1,-5 2-1,-19 14 41,0-1 1,-2-1-1,0-2 0,-36 14 0,-129 38 24,162-57-105,31-9 4,-3-1-140,1 1 1,-1 1-1,0-1 0,1 0 1,-1 1-1,0 0 1,1 0-1,0 0 0,0 0 1,-1 0-1,1 1 0,-4 4 1,-2 6-650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34.304"/>
    </inkml:context>
    <inkml:brush xml:id="br0">
      <inkml:brushProperty name="width" value="0.2" units="cm"/>
      <inkml:brushProperty name="height" value="0.2" units="cm"/>
      <inkml:brushProperty name="color" value="#CC0066"/>
    </inkml:brush>
  </inkml:definitions>
  <inkml:trace contextRef="#ctx0" brushRef="#br0">5130 0 7074,'90'17'-3142,"44"-4"3069,-76-9 746,108 21 0,185 89-612,-205-62-46,-70-25 77,199 61-205,-228-76 362,1-2 1,1-2 0,90 3 0,-313-21 1237,77 7-1375,-87 1 447,155 3-422,0 2 1,0 1-1,0 1 1,-31 10 0,58-15-133,1 1-1,-1-1 1,1 0 0,0 1 0,0-1 0,-1 1 0,1-1 0,0 1 0,0 0 0,-1 0-1,1-1 1,0 1 0,0 0 0,0 0 0,0 0 0,0 0 0,-1 2 0,2-2-1,0-1 1,0 1-1,0 0 1,0-1-1,1 1 1,-1-1-1,0 1 1,0-1-1,1 1 1,-1-1-1,0 1 0,0-1 1,1 1-1,-1-1 1,1 1-1,-1-1 1,0 1-1,1-1 1,-1 0-1,1 1 1,-1-1-1,1 0 1,-1 1-1,1-1 1,-1 0-1,2 1 1,50 16 133,-48-16-143,278 65-330,265 77-127,-534-139 458,46 18-22,-56-20 10,0-1 1,0 1-1,0-1 0,0 1 1,0 0-1,-1 0 1,1 0-1,-1 0 0,1 1 1,-1-1-1,0 1 1,0-1-1,0 1 0,3 4 1,-5-6 8,0 0 1,0 1 0,0-1 0,0 0-1,0 0 1,0 0 0,0 0-1,0 0 1,0 0 0,-1 0-1,1 0 1,0 0 0,-1 0-1,1 0 1,-1 0 0,1 0-1,-1 0 1,1 0 0,-1 0-1,1-1 1,-1 1 0,0 0-1,0 0 1,0-1 0,1 1-1,-1 0 1,0-1 0,0 1 0,0-1-1,0 1 1,-2 0 0,-35 14 8,34-14-2,-149 37 57,114-31-42,0 2 1,1 2-1,0 1 1,-58 28-1,92-39-14,1 1 0,-1 0 0,1 0 0,-1 1 0,1-1 0,0 1 0,0-1 0,0 1-1,1 0 1,-1 0 0,1 1 0,-1-1 0,1 0 0,-2 5 0,3-6-3,1 0 0,0 0 0,0 0 0,0 0 0,0 0 1,0 0-1,0 0 0,0 1 0,1-1 0,-1 0 0,1 0 0,-1-1 1,1 1-1,0 0 0,0 0 0,0 0 0,0 0 0,0-1 0,0 1 0,0 0 1,1-1-1,-1 1 0,1-1 0,-1 1 0,1-1 0,-1 0 0,1 0 1,0 0-1,2 1 0,30 20-392,1-3 0,2 0 0,-1-3 1,50 15-1,-49-18 357,0 1 0,-1 1 1,-1 2-1,57 38 0,-90-54 48,0 0 1,0 1-1,0-1 0,-1 0 0,1 1 0,-1 0 0,1-1 0,-1 1 0,1 0 1,-1 0-1,0 0 0,0 0 0,0 0 0,2 4 0,-3-6-1,0 1-1,0 0 1,0 0-1,-1 0 1,1-1-1,0 1 1,0 0 0,0 0-1,-1-1 1,1 1-1,0 0 1,-1 0-1,1-1 1,-1 1-1,1 0 1,-1-1 0,1 1-1,-1-1 1,1 1-1,-1 0 1,1-1-1,-1 1 1,0-1-1,1 0 1,-1 1 0,-1 0-1,-6 2 21,1-1 0,-1 1 0,0-1 0,1-1 0,-1 1 0,-12-1 0,-274 4 347,-37 4-26,-136 50-224,459-58-106,5-1-12,1 0 0,-1 0 1,1 0-1,-1 0 0,1 1 1,-1-1-1,1 1 1,-1 0-1,1 0 0,0-1 1,-1 2-1,1-1 0,0 0 1,0 0-1,0 1 1,-2 1-1,4-2 1,0 0 1,1 0-1,-1-1 1,1 1-1,-1 0 0,1 0 1,-1 0-1,1-1 0,-1 1 1,1 0-1,-1-1 1,1 1-1,0 0 0,0-1 1,-1 1-1,1-1 0,0 1 1,0-1-1,0 0 1,-1 1-1,1-1 0,0 0 1,0 1-1,0-1 1,1 0-1,29 11 72,-29-11-71,207 47-45,-202-41 228,-19 0-47,-21 1 11,-406 16 186,224-18-293,212-5-51,-518 33 46,407-20-53,1 5 0,-171 50 0,278-66-56,0-1-1,1 2 1,-1-1-1,1 0 1,0 1-1,-8 5 1,13-8 51,0 0-1,0 0 1,-1 1 0,1-1-1,0 0 1,0 0 0,0 0 0,0 0-1,-1 1 1,1-1 0,0 0-1,0 0 1,0 0 0,0 1-1,0-1 1,0 0 0,0 0-1,-1 0 1,1 1 0,0-1 0,0 0-1,0 0 1,0 1 0,0-1-1,0 0 1,0 0 0,0 0-1,0 1 1,0-1 0,0 0 0,0 0-1,1 1 1,-1-1 0,0 0-1,0 0 1,0 0 0,0 1-1,0-1 1,0 0 0,0 0-1,1 0 1,-1 1 0,0-1 0,0 0-1,0 0 1,1 0 0,24 6-433,224-11-1035,-111-1 1551,-87 4 115,-23 0 247,-1 1-1,0 2 1,32 4 0,-143 5 813,-925 9 285,733-18-1440,-804-37-205,1051 32-748,46 2-24,47 0 450,60 3 247,-54 1 175,1-3 0,76-12 0,-206 9 172,-47 4 132,-546-9 525,445-3-776,-235-45 1,403 51-96,23 4-195,1 0 0,0-1 1,-28-10-1,100 13-1612,2 4 1587,-2 1 159,0-2 1,0-3-1,97-12 0,-153 12 143,1 0 1,-1 0-1,0 0 1,0 0-1,0-1 1,0 1-1,0 0 1,0 0-1,0-1 1,0 1-1,0 0 0,0-1 1,0 1-1,0-1 1,-1 0-1,1 1 1,0-1-1,0 0 1,0 1-1,1-3 1,-16-6 493,-38-3-140,-274-22-176,185 24-52,-266-56-1,391 62-138,9 3-5,-1-1-1,1 0 1,-1 0-1,1-1 1,0 0 0,0 0-1,0 0 1,-7-6-1,14 9-7,-1-1-1,1 0 0,0 1 0,-1-1 0,1 0 0,0 1 1,0-1-1,0 0 0,0 1 0,0-1 0,0 0 0,0 0 1,0 1-1,0-1 0,0 0 0,0 1 0,0-1 1,0 0-1,1 1 0,-1-1 0,0 0 0,1 1 0,-1-1 1,0 0-1,1 1 0,-1-1 0,1 1 0,-1-1 0,0 1 1,1-1-1,0 1 0,-1-1 0,1 1 0,-1-1 0,1 1 1,-1 0-1,2-1 0,26-17-56,-11 10 40,1 0-1,1 2 0,-1 0 1,21-3-1,-17 4 60,-1 0 0,35-15 0,-56 20-36,1 0 1,-1 0 0,0 0 0,0 0-1,0 0 1,1 0 0,-1-1 0,0 1-1,0 0 1,1 0 0,-1 0 0,0 0-1,0 0 1,0 0 0,0-1 0,1 1-1,-1 0 1,0 0 0,0 0-1,0 0 1,0-1 0,0 1 0,0 0-1,1 0 1,-1 0 0,0-1 0,0 1-1,0 0 1,0 0 0,0-1 0,0 1-1,0 0 1,0 0 0,0-1 0,0 1-1,0 0 1,0 0 0,0 0 0,0-1-1,0 1 1,0 0 0,0 0-1,0-1 1,-1 1 0,1 0 0,0 0-1,0-1 1,-14-8 169,-24-5-5,36 14-149,-264-63 718,23 8-673,204 43-65,0-1 0,2-2 0,-1-1 0,-35-23 0,70 37-20,-1 0 0,1 0 0,0 0 0,0 0 0,0 0-1,1-1 1,-1 1 0,0-1 0,1 0 0,0 0 0,0 0 0,0 0-1,0 0 1,-2-5 0,4 6-3,-1 0 0,1 0 1,0 0-1,0 0 0,1 1 0,-1-1 0,0 0 1,1 0-1,-1 0 0,1 0 0,-1 1 1,1-1-1,0 0 0,0 0 0,0 1 0,0-1 1,0 1-1,0-1 0,0 1 0,0-1 0,1 1 1,-1 0-1,1 0 0,-1-1 0,1 1 0,-1 0 1,1 0-1,0 1 0,1-2 0,33-17-42,1 1 0,0 2-1,2 2 1,-1 1 0,2 2-1,49-7 1,14-6-214,-93 21 258,-1 2 11,0-1 0,0 0 0,-1-1 0,1 0 0,-1-1 0,0 1 0,0-1 0,0-1 0,9-6 0,-17 11 2,1-1 0,-1 1 0,0 0 0,0 0 0,1-1 0,-1 1 0,0 0-1,0-1 1,0 1 0,0 0 0,1 0 0,-1-1 0,0 1 0,0 0 0,0-1-1,0 1 1,0 0 0,0-1 0,0 1 0,0 0 0,0-1 0,0 1 0,0 0 0,0-1-1,0 1 1,0 0 0,0-1 0,0 1 0,0 0 0,0-1 0,-1 1 0,1 0-1,0-1 1,0 1 0,0 0 0,-1 0 0,1-1 0,0 1 0,0 0 0,-1 0 0,1-1-1,-19-7-164,-23 0 34,-24 4 177,-121 9 0,132-1-3,0-2-1,0-3 0,-83-11 0,105 1 47,29 1-55,18-4-75,17-2-36,1 1-1,1 2 1,0 2 0,43-10-1,-22 5-29,217-55-400,37-13 557,-294 80-15,-10 4-6,0-1 0,0 0 1,0 0-1,0 0 0,-1-1 1,1 1-1,0-1 0,-1 0 1,1 0-1,-1 0 0,1 0 1,-1-1-1,6-5 0,-10 8-8,1-1 0,-1 0-1,1 0 1,-1 0 0,0 1 0,1-1-1,-1 0 1,0 1 0,1-1 0,-1 0-1,0 1 1,0-1 0,0 1-1,1 0 1,-1-1 0,0 1 0,0-1-1,0 1 1,0 0 0,0 0 0,0 0-1,0 0 1,0-1 0,0 1 0,0 0-1,0 0 1,-1 1 0,-36-4 136,-342 11 243,251-1-275,0-5 0,-144-16 0,268 14-115,0-1 0,0 0-1,0 0 1,0 0 0,0-1 0,0 1 0,1-1-1,-1-1 1,-6-2 0,11 4-5,-1 1-1,1-1 1,-1 1-1,1-1 1,-1 1-1,1-1 1,-1 1-1,1-1 1,0 0-1,-1 1 1,1-1-1,0 1 1,0-1-1,-1 0 1,1 1-1,0-1 1,0 0-1,0 1 1,0-1-1,0 0 1,0 1-1,0-1 1,0 0-1,0 0 1,0 0-1,1-1-6,0 0-1,0 0 1,0 0 0,0 0-1,0 1 1,1-1 0,-1 1-1,0-1 1,1 1 0,-1-1-1,1 1 1,3-2 0,18-12-37,0 1-1,1 2 1,0 0 0,38-11 0,110-27 36,-118 36-8,617-108-51,-583 109 72,-185 32-200,-169 57 0,248-70 98,12-5-40,0 1 1,0-1-1,1 1 0,-1 0 0,1 1 0,-1 0 0,1-1 0,0 2 1,0-1-1,-6 5 0,9 2-1389,17-3 507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9.616"/>
    </inkml:context>
    <inkml:brush xml:id="br0">
      <inkml:brushProperty name="width" value="0.2" units="cm"/>
      <inkml:brushProperty name="height" value="0.2" units="cm"/>
      <inkml:brushProperty name="color" value="#E71224"/>
    </inkml:brush>
  </inkml:definitions>
  <inkml:trace contextRef="#ctx0" brushRef="#br0">1580 1 752,'-17'1'353,"-1"2"0,1 0 0,0 1 0,0 0-1,-30 14 1,-20 4 403,-167 44 121,2 9 0,-336 160 0,546-224-883,-150 84 111,156-85-153,0 1 0,1 1 0,1 0 0,0 1 0,1 1 0,0 0 0,-21 31 0,32-42-45,0 0 0,0 1 1,0-1-1,0 1 1,1-1-1,0 1 1,0 0-1,0 0 0,0 0 1,1-1-1,-1 1 1,1 0-1,0 6 1,0-7-4,1-1 0,0 1 0,0-1 1,0 1-1,0-1 0,0 0 1,0 1-1,0-1 0,1 0 0,-1 0 1,1 0-1,0 0 0,0 0 1,-1 0-1,1 0 0,1-1 0,-1 1 1,0 0-1,0-1 0,4 2 1,33 12-482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4.004"/>
    </inkml:context>
    <inkml:brush xml:id="br0">
      <inkml:brushProperty name="width" value="0.2" units="cm"/>
      <inkml:brushProperty name="height" value="0.2" units="cm"/>
      <inkml:brushProperty name="color" value="#E71224"/>
    </inkml:brush>
  </inkml:definitions>
  <inkml:trace contextRef="#ctx0" brushRef="#br0">1245 1002 832,'-263'-16'3368,"-273"-54"0,509 65-3108,0-2 0,1-1 0,0-1 0,0-1-1,1-1 1,-38-23 0,46 23-208,2-1 0,-1 0 0,2-1 0,-1-1 0,2 0 0,0-1-1,1 0 1,0-1 0,-17-34 0,17 28-35,2 0 1,0-1-1,2 0 0,0 0 0,2-1 1,0 0-1,2 0 0,1-1 0,0 1 1,3-46-1,2 53-262,0-1 1,1 1-1,1 0 1,1 0-1,0 1 1,1-1-1,1 1 1,0 0-1,1 1 1,1 0-1,1 0 1,0 1-1,0 0 1,2 0-1,25-23 1,17-5-1283,5 4 607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5.508"/>
    </inkml:context>
    <inkml:brush xml:id="br0">
      <inkml:brushProperty name="width" value="0.2" units="cm"/>
      <inkml:brushProperty name="height" value="0.2" units="cm"/>
      <inkml:brushProperty name="color" value="#E71224"/>
    </inkml:brush>
  </inkml:definitions>
  <inkml:trace contextRef="#ctx0" brushRef="#br0">1 0 1528,'65'15'2506,"48"3"-2012,0-5-1,167-1 1,-40-4-464,-167-3-20,1-3 11,1 4 1,-1 3 0,126 33-1,-200-42 6,1 0-1,0 0 0,0 0 0,0 0 1,0 0-1,-1 1 0,1-1 1,0 0-1,0 0 0,0 1 0,-1-1 1,1 0-1,0 1 0,-1-1 1,1 1-1,0-1 0,-1 1 1,1-1-1,0 1 0,-1-1 0,1 1 1,-1 0-1,1-1 0,-1 1 1,1 0-1,-1 0 0,0-1 1,1 1-1,-1 0 0,0 0 0,1 1 1,-2-1 32,0 1 1,0-1 0,-1 0-1,1 0 1,0 0-1,0 0 1,-1 0-1,1 0 1,0 0 0,-1 0-1,1 0 1,-1-1-1,1 1 1,-3 0 0,-69 19 1063,69-19-1108,-116 22 418,70-16-165,0 3 0,0 2 0,2 2 0,-81 35 0,127-49-270,0 1 1,1-1-1,-1 1 1,1 0 0,-1 0-1,1-1 1,-1 1-1,1 0 1,0 0 0,-1 1-1,1-1 1,0 0 0,0 0-1,0 0 1,0 1-1,0-1 1,0 1 0,0-1-1,0 1 1,0-1-1,1 1 1,-1-1 0,1 1-1,-1 2 1,1-3-3,1 1 0,0-1 0,-1 1-1,1 0 1,0-1 0,0 0 0,0 1 0,0-1 0,0 0 0,0 1 0,1-1-1,-1 0 1,0 0 0,1 0 0,-1 0 0,0 0 0,1 0 0,-1 0-1,3 0 1,13 6-41,0 0-1,1-1 1,21 4 0,-36-9 37,337 63-890,-205-43 764,201 59-1,-324-76 129,-6-3-17,-1 1 1,1 0 0,-1 0 0,1 0-1,-1 1 1,0 0 0,0 0-1,6 4 1,-11-7 16,0 1 0,1-1 0,-1 0 0,0 1 1,1-1-1,-1 0 0,0 1 0,1-1 0,-1 0 0,0 1 0,0-1 0,0 1 0,1-1 0,-1 0 0,0 1 0,0-1 1,0 1-1,0-1 0,0 1 0,0-1 0,0 1 0,0-1 0,0 1 0,0-1 0,0 0 0,0 1 0,0-1 0,0 1 0,0-1 1,0 1-1,0-1 0,-1 1 0,1-1 0,0 0 0,0 1 0,-1-1 0,1 1 0,0-1 0,0 0 0,-1 1 0,1-1 1,0 0-1,-1 0 0,1 1 0,-1-1 0,1 0 0,0 0 0,-1 1 0,1-1 0,-1 0 0,1 0 0,-1 0 0,1 0 1,0 0-1,-1 1 0,0-1 0,-34 9-96,32-8 97,-272 46 139,-166 37-108,399-74-76,21-5-186,0-1-1,0 2 0,0 1 1,1 1-1,0 0 0,1 2 1,-25 15-1,42-24 137,1 0 0,0 0 0,0 0 0,0 0 0,0 0 0,0 0 0,0 0 0,0 0 0,0 1 0,0-1 0,1 0 0,-1 1 0,0-1 0,1 0 0,-1 1 0,1-1 0,0 1 0,-1-1 0,1 1 0,0-1 0,0 1 0,0-1 0,0 1 0,0-1-1,0 1 1,0-1 0,1 1 0,-1-1 0,0 0 0,2 3 0,17 18-883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1.106"/>
    </inkml:context>
    <inkml:brush xml:id="br0">
      <inkml:brushProperty name="width" value="0.1" units="cm"/>
      <inkml:brushProperty name="height" value="0.1" units="cm"/>
      <inkml:brushProperty name="color" value="#00A0D7"/>
    </inkml:brush>
  </inkml:definitions>
  <inkml:trace contextRef="#ctx0" brushRef="#br0">0 23 1440,'15'-16'4281,"-22"27"-2327,6-8-1500,1 0 0,-1 1 0,1-1 0,0 1 1,0-1-1,0 1 0,1-1 0,-1 1 0,1-1 0,0 0 0,2 7 0,3 17 232,-6-19-595,0 0-1,1 0 1,1 0 0,-1 0 0,1 0 0,0 0 0,1 0 0,0-1 0,0 1-1,1-1 1,0 0 0,9 13 0,-10-17-76,0 1 1,1-1-1,-1 1 0,1-1 0,0 0 1,0-1-1,0 1 0,0-1 0,1 1 0,-1-1 1,1-1-1,-1 1 0,1-1 0,0 1 1,0-1-1,-1-1 0,1 1 0,0-1 0,0 0 1,0 0-1,0 0 0,0-1 0,5 0 1,-2-1 52,-1 0 1,1 0-1,-1 0 1,1-1 0,-1 0-1,0-1 1,0 1 0,0-2-1,-1 1 1,1-1-1,-1 1 1,10-12 0,1-3-35,-1-1 0,22-36 0,-25 35-33,0 2 0,29-33 0,-48 60-26,1 1 1,-1-1-1,2 1 0,-1 1 0,1-1 1,0 1-1,-4 17 0,6-20 28,0 0 0,1 0 0,-1 0 0,1 1 0,1-1 0,-1 0 1,1 0-1,1 1 0,-1-1 0,1 0 0,0 0 0,1 0 0,0 0 0,3 8 0,-3-12-1,-1-1 1,1 0-1,0 1 0,1-1 0,-1 0 1,0 0-1,1 0 0,-1-1 0,1 1 1,-1 0-1,1-1 0,0 0 0,0 1 1,-1-1-1,1 0 0,0-1 1,0 1-1,0 0 0,0-1 0,0 0 1,0 0-1,0 0 0,0 0 0,0 0 1,6-1-1,8-2-1,0-1 1,0 0-1,20-9 0,-24 9 0,172-55-1305,-182 57 93,-9 2 566,-16 8 375,18-6 296,1 1-1,0-1 0,0 1 1,0 0-1,0 0 0,0 0 1,1 1-1,-1-1 1,1 1-1,0-1 0,0 1 1,0 0-1,1 0 0,-1-1 1,1 1-1,0 0 0,0 1 1,0-1-1,1 0 0,-1 0 1,1 8-1,0-9-4,1 1 1,0-1-1,0 0 0,-1 1 1,2-1-1,-1 0 0,0 0 1,1 0-1,-1 1 0,1-2 1,0 1-1,0 0 0,0 0 1,1-1-1,-1 1 0,1-1 1,-1 1-1,1-1 0,0 0 1,0 0-1,-1 0 0,2-1 1,-1 1-1,0-1 0,0 0 1,4 2-1,28 7-2,1-1-1,0-2 1,60 4-1,-79-10-11,0 0 0,1-2 0,-1 0 0,0-1 0,0 0 0,0-2 0,0 0 0,-1-1 0,31-13 0,-42 16-8,0-1-1,0 0 1,0 0-1,0-1 1,0 1-1,-1-1 1,1 0-1,-1 0 1,0-1 0,-1 1-1,1-1 1,-1 0-1,1 0 1,-1 0-1,-1 0 1,1 0-1,-1-1 1,0 0-1,0 1 1,-1-1 0,1 0-1,0-8 1,-23 52 206,2-1 137,-2-1 1,0-1-1,-50 59 1,48-66-236,1 0 0,2 1 0,1 1 0,1 1 0,-23 54 0,41-83-152,-2 1-151,1-1 0,0 1 0,0 0-1,0-1 1,0 1 0,1 0 0,-1 0 0,1 0-1,0 0 1,0 0 0,0 0 0,0 0 0,0 0-1,0 0 1,1-1 0,1 7 0,8-6-784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7.352"/>
    </inkml:context>
    <inkml:brush xml:id="br0">
      <inkml:brushProperty name="width" value="0.2" units="cm"/>
      <inkml:brushProperty name="height" value="0.2" units="cm"/>
      <inkml:brushProperty name="color" value="#E71224"/>
    </inkml:brush>
  </inkml:definitions>
  <inkml:trace contextRef="#ctx0" brushRef="#br0">7633 990 3977,'1'0'73,"1"0"0,-1 0 1,1 1-1,-1-1 0,0 1 1,1-1-1,-1 1 0,0 0 1,1-1-1,-1 1 0,0 0 0,0 0 1,0 0-1,0 0 0,0 0 1,1 1-1,-2-1-51,0-1 1,-1 1-1,1-1 0,0 1 0,-1-1 1,1 1-1,0-1 0,-1 1 1,1-1-1,-1 0 0,1 1 0,-1-1 1,1 0-1,-1 1 0,1-1 1,-1 0-1,1 0 0,-1 1 1,0-1-1,1 0 0,-1 0 0,1 0 1,-1 0-1,0 0 0,0 0 1,-59 7 59,53-7-111,-165 7 171,-108 11 225,278-18-367,-52 7 171,1 2-1,0 2 1,0 3-1,-52 22 1,104-36-166,-1 0 0,1 1 0,-1-1 0,1 1 0,-1-1 1,1 1-1,0 0 0,-1 0 0,1-1 0,0 1 0,-1 0 1,1 0-1,0 1 0,0-1 0,0 0 0,0 0 0,0 0 1,0 1-1,0-1 0,1 0 0,-2 3 0,2-3-2,1 0 0,0 0 1,-1 0-1,1 0 0,-1 0 0,1 0 0,0 0 0,0-1 0,0 1 0,-1 0 1,1-1-1,0 1 0,0 0 0,0-1 0,0 1 0,0-1 0,0 0 0,0 1 1,0-1-1,0 0 0,3 1 0,68 11 24,-35-10-68,-19-2 28,0 1 1,-1 1-1,1 0 1,0 1-1,-1 1 1,1 1-1,23 10 1,-40-15 23,-1 0 1,1 0 0,-1 0-1,0 1 1,1-1 0,-1 0-1,1 0 1,-1 1-1,1-1 1,-1 0 0,0 1-1,1-1 1,-1 0 0,0 1-1,1-1 1,-1 0 0,0 1-1,0-1 1,1 1 0,-1-1-1,0 1 1,0-1 0,0 0-1,1 1 1,-1-1 0,0 1-1,0-1 1,0 1 0,0-1-1,0 1 1,0-1 0,0 1-1,0-1 1,0 1 0,0-1-1,0 1 1,-1-1 0,1 1-1,0-1 1,0 1 0,0-1-1,0 1 1,-1-1 0,1 0-1,0 1 1,-1-1 0,1 1-1,0-1 1,-1 0 0,1 1-1,0-1 1,-1 0 0,1 0-1,-1 1 1,1-1 0,0 0-1,-1 0 1,1 1-1,-1-1 1,0 0 0,-32 14 729,33-13-729,-41 11 657,0-2-1,-73 10 1,-91-4 317,134-11-681,-775 30 1144,223-13-1330,576-21-152,18 0-190,1 0 1,0 2 0,-44 10 0,73-13 199,-1 0 0,0 0 0,0 0 0,0 0 0,1 0 0,-1 0 0,0 1 0,0-1 0,0 0 0,0 0 0,0 0 0,1 0 0,-1 1 0,0-1 0,0 0 0,0 0 0,0 0 0,0 1 0,0-1 0,0 0 0,0 0 0,0 1 0,0-1 0,0 0 0,0 0 0,0 0 0,0 1-1,0-1 1,0 0 0,0 0 0,0 0 0,0 1 0,0-1 0,0 0 0,0 0 0,0 0 0,0 1 0,-1-1 0,1 0 0,0 0 0,0 0 0,0 1 0,0-1 0,0 0 0,-1 0 0,1 0 0,0 0 0,0 0 0,0 0 0,-1 1 0,1-1 0,0 0 0,0 0 0,0 0 0,-1 0 0,1 0 0,0 0 0,0 0 0,18 6-418,51 5 100,137 4-1,-42-5 315,-125-6 65,0-1 156,0 2 0,1 1 0,42 14 0,-82-20-176,0 0-1,-1 0 0,1 0 1,0 0-1,0 0 0,0 0 1,0 0-1,0 1 0,0-1 1,0 0-1,-1 0 1,1 0-1,0 0 0,0 0 1,0 0-1,0 0 0,0 1 1,0-1-1,0 0 0,0 0 1,0 0-1,0 0 0,0 0 1,0 1-1,0-1 0,0 0 1,0 0-1,0 0 0,0 0 1,0 0-1,0 1 1,0-1-1,0 0 0,0 0 1,0 0-1,0 0 0,0 0 1,0 1-1,0-1 0,0 0 1,0 0-1,0 0 0,0 0 1,1 0-1,-1 0 0,0 0 1,0 1-1,0-1 0,0 0 1,0 0-1,0 0 1,0 0-1,1 0 0,-1 0 1,0 0-1,0 0 0,0 0 1,0 0-1,0 0 0,1 0 1,-1 0-1,0 0 0,0 0 1,0 0-1,-20 7 516,-28 2-141,-600 24 478,403-27-781,-868 9 166,805-26-471,-492-80-1,774 85-354,20 3-176,18 4 153,83 7 566,-84-7 363,-53-4-31,-626-12 739,-203-18-1713,848 31 579,-133-19-260,134 16 192,0 0 0,0-2 1,1 0-1,-39-19 0,58 25 104,0 1 0,0-1-1,0-1 1,0 1 0,0 0 0,0 0 0,0-1 0,0 1 0,1-1-1,-1 1 1,0-1 0,1 0 0,0 0 0,-1 0 0,1 0 0,0 0 0,0 0-1,0 0 1,0 0 0,0 0 0,-1-4 0,3 4 23,-1-1 1,0 1-1,1 0 1,0 0-1,-1 0 1,1 0-1,0 0 1,0 0-1,0 1 0,0-1 1,0 0-1,0 0 1,1 1-1,-1-1 1,1 0-1,-1 1 1,1 0-1,2-3 1,6-3 7,0 1 1,0 0 0,0 1 0,1 0 0,0 0-1,0 1 1,14-3 0,25-3-14,-20 5 51,0-2-1,-1 0 0,1-2 1,-2-1-1,1-2 1,28-15-1,-56 26 8,0 1 0,0 0-1,0-1 1,0 1 0,0-1-1,0 0 1,0 1-1,0-1 1,0 0 0,0 1-1,0-1 1,-1 0 0,1 0-1,0 0 1,-1 0-1,1 0 1,0 0 0,-1 0-1,1 0 1,-1 0 0,1 0-1,-1 0 1,0 0 0,1 0-1,-1 0 1,0 0-1,0-1 1,0 1 0,0 0-1,0 0 1,0 0 0,0 0-1,0 0 1,0-1-1,-1 1 1,1 0 0,0 0-1,-1 0 1,1 0 0,-1 0-1,1 0 1,-1 0 0,0 0-1,1 0 1,-1 0-1,0 0 1,0 0 0,1 1-1,-1-1 1,0 0 0,0 1-1,0-1 1,0 0-1,0 1 1,0-1 0,0 1-1,-2-1 1,-8-5 70,1 1-1,-1 0 1,0 0-1,-14-3 1,-72-14-36,-139-15 0,11 3-209,177 24-115,1-2 0,-76-30 0,115 39-63,0 0-1,0-1 0,0 0 1,1-1-1,0 0 0,0 0 1,0 0-1,1-1 0,0 0 1,0 0-1,-7-9 0,11 12 162,0-1-1,0 1 1,1 0-1,0-1 1,0 1-1,0-1 1,0 0-1,0 1 1,1-1-1,-1 0 1,1 1-1,0-1 1,0 0-1,0 0 1,1 1-1,0-1 1,-1 1-1,1-1 1,0 0-1,1 1 1,-1-1-1,0 1 1,1 0-1,0 0 1,0-1-1,0 1 1,5-5-1,15-16 279,0 1-1,2 2 1,1 0-1,0 1 1,1 2-1,43-23 1,-7 2 120,-20 14 47,-25 15 72,0-1 1,0 0-1,27-25 1,-43 35-271,1 0 0,-1 0 0,0 0 0,0 0 0,0-1 0,0 1 0,0 0 0,0 0 0,0-1 0,-1 1 0,1-1 0,0 1 0,-1-1 0,1 1 0,-1-1 0,0 1 0,1-1 0,-1 1 0,0-1 0,0 1 0,0-1 0,0 0 0,0 1 0,0-1 0,-1-1 0,0 1 1,-1-1 0,1 2 0,0-1 0,-1 0 0,0 0 1,1 0-1,-1 1 0,0-1 0,0 1 0,0-1 1,0 1-1,0 0 0,0 0 0,-4-2 0,-7-2 17,0 1 0,0 0 0,-1 0 0,-18-1 0,-107-3 33,95 8-110,1-3-1,-56-9 0,99 12-35,-1 0 0,1 0 0,-1 0 0,1 0 0,-1 0 0,1 0 0,-1 0 0,1 0 0,-1 0 0,1-1 0,-1 1 0,1 0 0,-1 0 0,1 0 0,-1-1 0,1 1 0,-1 0 0,1-1 0,-1 1 0,1 0 0,0-1 0,-1 1 0,1 0 0,-1-1 0,1 1 0,0-1 0,0 1 0,-1-1 0,1 1 0,0-1 0,0 1 0,0-1 0,-1 1 0,1-1 0,0 1 0,0-1 0,0 1 0,0-1 0,0 1 0,0-1 0,0 0 0,0 1 0,0-1 0,0 1 0,0-1 0,1 1 0,-1-1 0,0 1 0,0-1 0,0 1 0,1-1 0,-1 1 0,0-1 0,1 1 0,-1 0 0,0-1 0,1 1 0,-1-1-1,1 1 1,-1 0 0,0-1 0,1 1 0,0-1 0,34-25-647,-33 25 668,62-34-75,1 3 1,1 2 0,2 4 0,71-18-1,-41 13 121,-86 27-17,-6 2 14,0 0 0,0 0 0,0 0-1,0-1 1,-1 0 0,1 0-1,-1 0 1,6-5 0,-10 7-31,-1 1 0,0 0 0,0 0 0,0 0 0,0 0 0,0 0 0,1 0 0,-1 0 0,0-1 0,0 1 0,0 0 0,0 0 0,0 0 0,0 0 0,0 0 0,1-1 0,-1 1 0,0 0 0,0 0 0,0 0 0,0 0 0,0-1 0,0 1 0,0 0 0,0 0 0,0 0 0,0 0 0,0-1 1,0 1-1,0 0 0,0 0 0,0 0 0,0 0 0,0-1 0,0 1 0,0 0 0,-1 0 0,1 0 0,0 0 0,0-1 0,0 1 0,0 0 0,0 0 0,0 0 0,0 0 0,-1 0 0,1 0 0,0-1 0,0 1 0,0 0 0,0 0 0,0 0 0,-1 0 0,-14-4 325,-18 3-131,-10 5-80,0 2 0,-63 17 0,72-14-525,0-1 1,0-2-1,-1-2 1,-69 1-1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3.511"/>
    </inkml:context>
    <inkml:brush xml:id="br0">
      <inkml:brushProperty name="width" value="0.2" units="cm"/>
      <inkml:brushProperty name="height" value="0.2" units="cm"/>
      <inkml:brushProperty name="color" value="#E71224"/>
    </inkml:brush>
  </inkml:definitions>
  <inkml:trace contextRef="#ctx0" brushRef="#br0">2439 13 72,'0'-1'46,"0"1"0,0 0 0,1 0 0,-1-1 0,0 1 0,0 0 0,0 0 0,0-1 0,0 1 0,0 0 0,0 0 0,0-1 0,0 1 0,0 0 0,-3-4 875,3 4-875,0-1 0,0 1 0,-1 0 0,1 0 0,0 0 0,0 0 0,-1 0 0,-16-3 650,-18 5-477,-108 20 633,0 6-1,-233 80 1,-262 138 786,504-191-1780,33-13 153,3 4-1,1 4 1,3 5-1,2 4 1,-163 136-1,236-178 0,0 2 1,1 0-1,0 1 0,2 1 1,1 0-1,0 1 0,2 1 0,0 0 1,2 1-1,0 0 0,2 1 1,1 0-1,0 0 0,2 1 0,1 0 1,2 0-1,0 1 0,1-1 1,2 0-1,1 1 0,1-1 0,1 0 1,13 50-1,-10-52 106,2-1 0,1 0 1,0 0-1,2-1 0,0 0 0,2-1 1,0 0-1,2-1 0,0-1 0,1 0 0,21 18 1,-3-8 74,1-1 1,2-1 0,1-2-1,1-2 1,48 22-1,-6-10-153,1-3 0,130 33 0,176 14-2448,-290-61 1628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5.110"/>
    </inkml:context>
    <inkml:brush xml:id="br0">
      <inkml:brushProperty name="width" value="0.2" units="cm"/>
      <inkml:brushProperty name="height" value="0.2" units="cm"/>
      <inkml:brushProperty name="color" value="#E71224"/>
    </inkml:brush>
  </inkml:definitions>
  <inkml:trace contextRef="#ctx0" brushRef="#br0">3228 1 552,'-180'37'1181,"44"-7"175,-121 23 1007,-277 96 0,315-80-2165,-133 47 515,16 27 602,263-102-1157,3 4 1,2 2-1,1 3 1,3 3-1,3 3 1,-74 85-1,-7 30-40,-134 211 0,242-329-199,1 1-1,3 1 0,2 2 0,3 1 0,2 1 0,3 1 0,3 0 1,2 2-1,3-1 0,3 2 0,2 0 0,2 69 0,6-113-172,0 0-1,1-1 1,1 1-1,0-1 1,2 0-1,0 0 1,1 0-1,0-1 1,2 0-1,0 0 1,1-1 0,1 0-1,0 0 1,1-1-1,15 16 1,31 26-324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368"/>
    </inkml:context>
    <inkml:brush xml:id="br0">
      <inkml:brushProperty name="width" value="0.2" units="cm"/>
      <inkml:brushProperty name="height" value="0.2" units="cm"/>
      <inkml:brushProperty name="color" value="#E71224"/>
    </inkml:brush>
  </inkml:definitions>
  <inkml:trace contextRef="#ctx0" brushRef="#br0">1 1 1248,'11'15'377,"0"-1"1,1 0-1,1 0 0,0-1 0,1-1 0,0 0 1,26 15-1,5 0 6,70 31 0,-42-31 30,1-3 0,1-4 1,126 19-1,-163-32-415,20 3-664,83 2 1,-71-11 106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963"/>
    </inkml:context>
    <inkml:brush xml:id="br0">
      <inkml:brushProperty name="width" value="0.2" units="cm"/>
      <inkml:brushProperty name="height" value="0.2" units="cm"/>
      <inkml:brushProperty name="color" value="#E71224"/>
    </inkml:brush>
  </inkml:definitions>
  <inkml:trace contextRef="#ctx0" brushRef="#br0">16 1 7530,'-15'0'72,"14"10"-328,2 5-137,11-1 33,4 0 64,13-3 240,8-2 64,27-1-272,16-2-704,25-1 584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8.721"/>
    </inkml:context>
    <inkml:brush xml:id="br0">
      <inkml:brushProperty name="width" value="0.2" units="cm"/>
      <inkml:brushProperty name="height" value="0.2" units="cm"/>
      <inkml:brushProperty name="color" value="#E71224"/>
    </inkml:brush>
  </inkml:definitions>
  <inkml:trace contextRef="#ctx0" brushRef="#br0">4 23 4201,'-1'-1'49,"1"1"1,0-1-1,-1 1 1,1-1 0,0 0-1,0 1 1,0-1-1,-1 1 1,1-1-1,0 1 1,0-1-1,0 0 1,0 1-1,0-1 1,0 1-1,0-1 1,0 0-1,0 1 1,0-1-1,0 1 1,0-1-1,0 1 1,1-1 0,-1 0-1,0 1 1,0-1-1,1 1 1,-1-1-1,0 1 1,1-1-1,-1 1 1,0-1-1,1 1 1,-1 0-1,1-1 1,0 0-1,28-1 764,50 21-438,-63-14-146,141 28-119,1-7 0,183 7 0,-279-28-124,200 27-1167,-182-16 781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9.141"/>
    </inkml:context>
    <inkml:brush xml:id="br0">
      <inkml:brushProperty name="width" value="0.2" units="cm"/>
      <inkml:brushProperty name="height" value="0.2" units="cm"/>
      <inkml:brushProperty name="color" value="#E71224"/>
    </inkml:brush>
  </inkml:definitions>
  <inkml:trace contextRef="#ctx0" brushRef="#br0">0 14 4601,'7'-2'83,"-1"-1"1,0 1-1,1 0 0,-1 1 1,1-1-1,-1 1 0,1 1 0,0-1 1,0 1-1,-1 1 0,1-1 1,6 2-1,13-1 50,88 0-65,171 25 0,-221-16-45,-1 4-1,0 2 1,-1 3 0,70 32 0,-120-47-150,-1 1 0,0 1 0,-1 0 0,1 0 0,-1 1 0,-1 0 1,13 11-1,-13-3-244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052"/>
    </inkml:context>
    <inkml:brush xml:id="br0">
      <inkml:brushProperty name="width" value="0.2" units="cm"/>
      <inkml:brushProperty name="height" value="0.2" units="cm"/>
      <inkml:brushProperty name="color" value="#E71224"/>
    </inkml:brush>
  </inkml:definitions>
  <inkml:trace contextRef="#ctx0" brushRef="#br0">52 9 896,'-1'-1'99,"1"1"0,-1-1 0,0 0 0,0 0 0,0 1 0,1-1 0,-1 1 0,0-1 0,0 1 0,0-1 0,0 1 0,0-1 0,0 1 0,0 0 0,0 0 0,0-1 0,0 1 0,0 0 0,0 0 0,0 0 0,-1 0 0,1 0 0,0 0 0,0 1 0,0-1 0,0 0 0,0 0 0,0 1 0,-1 0 0,0 1 13,0-1 0,1 1 0,0 0 1,-1-1-1,1 1 0,0 0 0,0 0 0,0 0 0,0 0 1,0 0-1,1 1 0,-1-1 0,0 3 0,-1 9 121,0 1 1,1-1-1,0 18 0,2-5-134,1 1 0,1 0 0,1 0 0,2-1 0,0 0 0,2 0 0,1-1 0,1 0 0,1 0 0,1-1 0,2-1 0,0 0 0,2-1 0,20 25 0,133 148-3099,-117-141 1915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979"/>
    </inkml:context>
    <inkml:brush xml:id="br0">
      <inkml:brushProperty name="width" value="0.2" units="cm"/>
      <inkml:brushProperty name="height" value="0.2" units="cm"/>
      <inkml:brushProperty name="color" value="#E71224"/>
    </inkml:brush>
  </inkml:definitions>
  <inkml:trace contextRef="#ctx0" brushRef="#br0">84 0 856,'-15'47'216,"1"7"200,-1 5-136,1 6-176,1 2-40,6 3-48,2 1-16,5-6-224,5-5-160,11-11 200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3.041"/>
    </inkml:context>
    <inkml:brush xml:id="br0">
      <inkml:brushProperty name="width" value="0.2" units="cm"/>
      <inkml:brushProperty name="height" value="0.2" units="cm"/>
      <inkml:brushProperty name="color" value="#E71224"/>
    </inkml:brush>
  </inkml:definitions>
  <inkml:trace contextRef="#ctx0" brushRef="#br0">538 0 2465,'-7'0'73,"0"0"0,-1 1 0,1 0 0,0 0 1,0 0-1,0 1 0,0 0 0,0 1 1,0-1-1,0 1 0,1 1 0,-1-1 1,1 1-1,0 0 0,-8 8 0,-12 9 589,2 2 1,-25 31-1,17-19-49,3-2-317,1 1-1,2 2 1,2 1 0,1 1 0,1 1-1,3 0 1,-22 64 0,22-48-260,3 2 0,3 0 0,2 1 0,2 0 0,0 69 0,8-105-41,2-1 0,0 1-1,1-1 1,2 0 0,0 1 0,1-1 0,1-1-1,1 1 1,0-1 0,16 27 0,-13-30-51,0-2 0,1 1-1,1-1 1,1-1 0,0 0 0,1-1 0,0 0 0,1-1 0,0-1-1,1-1 1,0 0 0,18 8 0,18 5-765,1-2-1,1-3 1,98 20-1,-39-17-194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75180"/>
            <a:ext cx="5829300" cy="313814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734345"/>
            <a:ext cx="5143500" cy="217625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10235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4135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79903"/>
            <a:ext cx="1478756" cy="7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79903"/>
            <a:ext cx="4350544" cy="7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98221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7159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47199"/>
            <a:ext cx="5915025" cy="374950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032171"/>
            <a:ext cx="5915025" cy="1971774"/>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493507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35523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79905"/>
            <a:ext cx="5915025" cy="17422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09640"/>
            <a:ext cx="2901255"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292550"/>
            <a:ext cx="2901255"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09640"/>
            <a:ext cx="2915543"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292550"/>
            <a:ext cx="2915543"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7A8450-08AF-4E87-B136-DE1E6801D08F}" type="datetimeFigureOut">
              <a:rPr lang="en-AU" smtClean="0"/>
              <a:t>7/06/2024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1350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7A8450-08AF-4E87-B136-DE1E6801D08F}" type="datetimeFigureOut">
              <a:rPr lang="en-AU" smtClean="0"/>
              <a:t>7/06/2024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06482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A8450-08AF-4E87-B136-DE1E6801D08F}" type="datetimeFigureOut">
              <a:rPr lang="en-AU" smtClean="0"/>
              <a:t>7/06/2024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56293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297826"/>
            <a:ext cx="3471863" cy="640565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63104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297826"/>
            <a:ext cx="3471863" cy="640565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393632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79905"/>
            <a:ext cx="5915025" cy="17422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399514"/>
            <a:ext cx="5915025" cy="57191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354482"/>
            <a:ext cx="1543050" cy="479903"/>
          </a:xfrm>
          <a:prstGeom prst="rect">
            <a:avLst/>
          </a:prstGeom>
        </p:spPr>
        <p:txBody>
          <a:bodyPr vert="horz" lIns="91440" tIns="45720" rIns="91440" bIns="45720" rtlCol="0" anchor="ctr"/>
          <a:lstStyle>
            <a:lvl1pPr algn="l">
              <a:defRPr sz="900">
                <a:solidFill>
                  <a:schemeClr val="tx1">
                    <a:tint val="82000"/>
                  </a:schemeClr>
                </a:solidFill>
              </a:defRPr>
            </a:lvl1pPr>
          </a:lstStyle>
          <a:p>
            <a:fld id="{BF7A8450-08AF-4E87-B136-DE1E6801D08F}" type="datetimeFigureOut">
              <a:rPr lang="en-AU" smtClean="0"/>
              <a:t>7/06/2024</a:t>
            </a:fld>
            <a:endParaRPr lang="en-AU"/>
          </a:p>
        </p:txBody>
      </p:sp>
      <p:sp>
        <p:nvSpPr>
          <p:cNvPr id="5" name="Footer Placeholder 4"/>
          <p:cNvSpPr>
            <a:spLocks noGrp="1"/>
          </p:cNvSpPr>
          <p:nvPr>
            <p:ph type="ftr" sz="quarter" idx="3"/>
          </p:nvPr>
        </p:nvSpPr>
        <p:spPr>
          <a:xfrm>
            <a:off x="2271713" y="8354482"/>
            <a:ext cx="2314575" cy="4799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4843463" y="8354482"/>
            <a:ext cx="1543050" cy="479903"/>
          </a:xfrm>
          <a:prstGeom prst="rect">
            <a:avLst/>
          </a:prstGeom>
        </p:spPr>
        <p:txBody>
          <a:bodyPr vert="horz" lIns="91440" tIns="45720" rIns="91440" bIns="45720" rtlCol="0" anchor="ctr"/>
          <a:lstStyle>
            <a:lvl1pPr algn="r">
              <a:defRPr sz="900">
                <a:solidFill>
                  <a:schemeClr val="tx1">
                    <a:tint val="82000"/>
                  </a:schemeClr>
                </a:solidFill>
              </a:defRPr>
            </a:lvl1pPr>
          </a:lstStyle>
          <a:p>
            <a:fld id="{C5BE5AAB-A148-4A78-8ABB-059B345AD5F7}" type="slidenum">
              <a:rPr lang="en-AU" smtClean="0"/>
              <a:t>‹#›</a:t>
            </a:fld>
            <a:endParaRPr lang="en-AU"/>
          </a:p>
        </p:txBody>
      </p:sp>
    </p:spTree>
    <p:extLst>
      <p:ext uri="{BB962C8B-B14F-4D97-AF65-F5344CB8AC3E}">
        <p14:creationId xmlns:p14="http://schemas.microsoft.com/office/powerpoint/2010/main" val="1880834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17" Type="http://schemas.openxmlformats.org/officeDocument/2006/relationships/customXml" Target="../ink/ink65.xml"/><Relationship Id="rId21" Type="http://schemas.openxmlformats.org/officeDocument/2006/relationships/customXml" Target="../ink/ink17.xml"/><Relationship Id="rId42" Type="http://schemas.openxmlformats.org/officeDocument/2006/relationships/image" Target="../media/image29.png"/><Relationship Id="rId63" Type="http://schemas.openxmlformats.org/officeDocument/2006/relationships/customXml" Target="../ink/ink38.xml"/><Relationship Id="rId84" Type="http://schemas.openxmlformats.org/officeDocument/2006/relationships/image" Target="../media/image50.png"/><Relationship Id="rId138" Type="http://schemas.openxmlformats.org/officeDocument/2006/relationships/image" Target="../media/image77.png"/><Relationship Id="rId159" Type="http://schemas.openxmlformats.org/officeDocument/2006/relationships/customXml" Target="../ink/ink86.xml"/><Relationship Id="rId170" Type="http://schemas.openxmlformats.org/officeDocument/2006/relationships/image" Target="../media/image93.png"/><Relationship Id="rId191" Type="http://schemas.openxmlformats.org/officeDocument/2006/relationships/customXml" Target="../ink/ink102.xml"/><Relationship Id="rId205" Type="http://schemas.openxmlformats.org/officeDocument/2006/relationships/customXml" Target="../ink/ink109.xml"/><Relationship Id="rId226" Type="http://schemas.openxmlformats.org/officeDocument/2006/relationships/image" Target="../media/image121.png"/><Relationship Id="rId107" Type="http://schemas.openxmlformats.org/officeDocument/2006/relationships/customXml" Target="../ink/ink60.xml"/><Relationship Id="rId11" Type="http://schemas.openxmlformats.org/officeDocument/2006/relationships/customXml" Target="../ink/ink12.xml"/><Relationship Id="rId32" Type="http://schemas.openxmlformats.org/officeDocument/2006/relationships/image" Target="../media/image24.png"/><Relationship Id="rId53" Type="http://schemas.openxmlformats.org/officeDocument/2006/relationships/customXml" Target="../ink/ink33.xml"/><Relationship Id="rId74" Type="http://schemas.openxmlformats.org/officeDocument/2006/relationships/image" Target="../media/image45.png"/><Relationship Id="rId128" Type="http://schemas.openxmlformats.org/officeDocument/2006/relationships/image" Target="../media/image72.png"/><Relationship Id="rId149" Type="http://schemas.openxmlformats.org/officeDocument/2006/relationships/customXml" Target="../ink/ink81.xml"/><Relationship Id="rId5" Type="http://schemas.openxmlformats.org/officeDocument/2006/relationships/customXml" Target="../ink/ink9.xml"/><Relationship Id="rId95" Type="http://schemas.openxmlformats.org/officeDocument/2006/relationships/customXml" Target="../ink/ink54.xml"/><Relationship Id="rId160" Type="http://schemas.openxmlformats.org/officeDocument/2006/relationships/image" Target="../media/image88.png"/><Relationship Id="rId181" Type="http://schemas.openxmlformats.org/officeDocument/2006/relationships/customXml" Target="../ink/ink97.xml"/><Relationship Id="rId216" Type="http://schemas.openxmlformats.org/officeDocument/2006/relationships/image" Target="../media/image116.png"/><Relationship Id="rId22" Type="http://schemas.openxmlformats.org/officeDocument/2006/relationships/image" Target="../media/image19.png"/><Relationship Id="rId43" Type="http://schemas.openxmlformats.org/officeDocument/2006/relationships/customXml" Target="../ink/ink28.xml"/><Relationship Id="rId64" Type="http://schemas.openxmlformats.org/officeDocument/2006/relationships/image" Target="../media/image40.png"/><Relationship Id="rId118" Type="http://schemas.openxmlformats.org/officeDocument/2006/relationships/image" Target="../media/image67.png"/><Relationship Id="rId139" Type="http://schemas.openxmlformats.org/officeDocument/2006/relationships/customXml" Target="../ink/ink76.xml"/><Relationship Id="rId85" Type="http://schemas.openxmlformats.org/officeDocument/2006/relationships/customXml" Target="../ink/ink49.xml"/><Relationship Id="rId150" Type="http://schemas.openxmlformats.org/officeDocument/2006/relationships/image" Target="../media/image83.png"/><Relationship Id="rId171" Type="http://schemas.openxmlformats.org/officeDocument/2006/relationships/customXml" Target="../ink/ink92.xml"/><Relationship Id="rId192" Type="http://schemas.openxmlformats.org/officeDocument/2006/relationships/image" Target="../media/image104.png"/><Relationship Id="rId206" Type="http://schemas.openxmlformats.org/officeDocument/2006/relationships/image" Target="../media/image111.png"/><Relationship Id="rId227" Type="http://schemas.openxmlformats.org/officeDocument/2006/relationships/customXml" Target="../ink/ink120.xml"/><Relationship Id="rId12" Type="http://schemas.openxmlformats.org/officeDocument/2006/relationships/image" Target="../media/image14.png"/><Relationship Id="rId33" Type="http://schemas.openxmlformats.org/officeDocument/2006/relationships/customXml" Target="../ink/ink23.xml"/><Relationship Id="rId108" Type="http://schemas.openxmlformats.org/officeDocument/2006/relationships/image" Target="../media/image62.png"/><Relationship Id="rId129" Type="http://schemas.openxmlformats.org/officeDocument/2006/relationships/customXml" Target="../ink/ink71.xml"/><Relationship Id="rId54" Type="http://schemas.openxmlformats.org/officeDocument/2006/relationships/image" Target="../media/image35.png"/><Relationship Id="rId75" Type="http://schemas.openxmlformats.org/officeDocument/2006/relationships/customXml" Target="../ink/ink44.xml"/><Relationship Id="rId96" Type="http://schemas.openxmlformats.org/officeDocument/2006/relationships/image" Target="../media/image56.png"/><Relationship Id="rId140" Type="http://schemas.openxmlformats.org/officeDocument/2006/relationships/image" Target="../media/image78.png"/><Relationship Id="rId161" Type="http://schemas.openxmlformats.org/officeDocument/2006/relationships/customXml" Target="../ink/ink87.xml"/><Relationship Id="rId182" Type="http://schemas.openxmlformats.org/officeDocument/2006/relationships/image" Target="../media/image99.png"/><Relationship Id="rId217" Type="http://schemas.openxmlformats.org/officeDocument/2006/relationships/customXml" Target="../ink/ink115.xml"/><Relationship Id="rId6" Type="http://schemas.openxmlformats.org/officeDocument/2006/relationships/image" Target="../media/image11.png"/><Relationship Id="rId23" Type="http://schemas.openxmlformats.org/officeDocument/2006/relationships/customXml" Target="../ink/ink18.xml"/><Relationship Id="rId119" Type="http://schemas.openxmlformats.org/officeDocument/2006/relationships/customXml" Target="../ink/ink66.xml"/><Relationship Id="rId44" Type="http://schemas.openxmlformats.org/officeDocument/2006/relationships/image" Target="../media/image30.png"/><Relationship Id="rId65" Type="http://schemas.openxmlformats.org/officeDocument/2006/relationships/customXml" Target="../ink/ink39.xml"/><Relationship Id="rId86" Type="http://schemas.openxmlformats.org/officeDocument/2006/relationships/image" Target="../media/image51.png"/><Relationship Id="rId130" Type="http://schemas.openxmlformats.org/officeDocument/2006/relationships/image" Target="../media/image73.png"/><Relationship Id="rId151" Type="http://schemas.openxmlformats.org/officeDocument/2006/relationships/customXml" Target="../ink/ink82.xml"/><Relationship Id="rId172" Type="http://schemas.openxmlformats.org/officeDocument/2006/relationships/image" Target="../media/image94.png"/><Relationship Id="rId193" Type="http://schemas.openxmlformats.org/officeDocument/2006/relationships/customXml" Target="../ink/ink103.xml"/><Relationship Id="rId207" Type="http://schemas.openxmlformats.org/officeDocument/2006/relationships/customXml" Target="../ink/ink110.xml"/><Relationship Id="rId228" Type="http://schemas.openxmlformats.org/officeDocument/2006/relationships/image" Target="../media/image122.png"/><Relationship Id="rId13" Type="http://schemas.openxmlformats.org/officeDocument/2006/relationships/customXml" Target="../ink/ink13.xml"/><Relationship Id="rId109" Type="http://schemas.openxmlformats.org/officeDocument/2006/relationships/customXml" Target="../ink/ink61.xml"/><Relationship Id="rId34" Type="http://schemas.openxmlformats.org/officeDocument/2006/relationships/image" Target="../media/image25.png"/><Relationship Id="rId55" Type="http://schemas.openxmlformats.org/officeDocument/2006/relationships/customXml" Target="../ink/ink34.xml"/><Relationship Id="rId76" Type="http://schemas.openxmlformats.org/officeDocument/2006/relationships/image" Target="../media/image46.png"/><Relationship Id="rId97" Type="http://schemas.openxmlformats.org/officeDocument/2006/relationships/customXml" Target="../ink/ink55.xml"/><Relationship Id="rId120" Type="http://schemas.openxmlformats.org/officeDocument/2006/relationships/image" Target="../media/image68.png"/><Relationship Id="rId141" Type="http://schemas.openxmlformats.org/officeDocument/2006/relationships/customXml" Target="../ink/ink77.xml"/><Relationship Id="rId7" Type="http://schemas.openxmlformats.org/officeDocument/2006/relationships/customXml" Target="../ink/ink10.xml"/><Relationship Id="rId162" Type="http://schemas.openxmlformats.org/officeDocument/2006/relationships/image" Target="../media/image89.png"/><Relationship Id="rId183" Type="http://schemas.openxmlformats.org/officeDocument/2006/relationships/customXml" Target="../ink/ink98.xml"/><Relationship Id="rId218" Type="http://schemas.openxmlformats.org/officeDocument/2006/relationships/image" Target="../media/image117.png"/><Relationship Id="rId24" Type="http://schemas.openxmlformats.org/officeDocument/2006/relationships/image" Target="../media/image20.png"/><Relationship Id="rId45" Type="http://schemas.openxmlformats.org/officeDocument/2006/relationships/customXml" Target="../ink/ink29.xml"/><Relationship Id="rId66" Type="http://schemas.openxmlformats.org/officeDocument/2006/relationships/image" Target="../media/image41.png"/><Relationship Id="rId87" Type="http://schemas.openxmlformats.org/officeDocument/2006/relationships/customXml" Target="../ink/ink50.xml"/><Relationship Id="rId110" Type="http://schemas.openxmlformats.org/officeDocument/2006/relationships/image" Target="../media/image63.png"/><Relationship Id="rId131" Type="http://schemas.openxmlformats.org/officeDocument/2006/relationships/customXml" Target="../ink/ink72.xml"/><Relationship Id="rId152" Type="http://schemas.openxmlformats.org/officeDocument/2006/relationships/image" Target="../media/image84.png"/><Relationship Id="rId173" Type="http://schemas.openxmlformats.org/officeDocument/2006/relationships/customXml" Target="../ink/ink93.xml"/><Relationship Id="rId194" Type="http://schemas.openxmlformats.org/officeDocument/2006/relationships/image" Target="../media/image105.png"/><Relationship Id="rId208" Type="http://schemas.openxmlformats.org/officeDocument/2006/relationships/image" Target="../media/image112.png"/><Relationship Id="rId229" Type="http://schemas.openxmlformats.org/officeDocument/2006/relationships/customXml" Target="../ink/ink121.xml"/><Relationship Id="rId14" Type="http://schemas.openxmlformats.org/officeDocument/2006/relationships/image" Target="../media/image15.png"/><Relationship Id="rId35" Type="http://schemas.openxmlformats.org/officeDocument/2006/relationships/customXml" Target="../ink/ink24.xml"/><Relationship Id="rId56" Type="http://schemas.openxmlformats.org/officeDocument/2006/relationships/image" Target="../media/image36.png"/><Relationship Id="rId77" Type="http://schemas.openxmlformats.org/officeDocument/2006/relationships/customXml" Target="../ink/ink45.xml"/><Relationship Id="rId100" Type="http://schemas.openxmlformats.org/officeDocument/2006/relationships/image" Target="../media/image58.png"/><Relationship Id="rId8" Type="http://schemas.openxmlformats.org/officeDocument/2006/relationships/image" Target="../media/image12.png"/><Relationship Id="rId98" Type="http://schemas.openxmlformats.org/officeDocument/2006/relationships/image" Target="../media/image57.png"/><Relationship Id="rId121" Type="http://schemas.openxmlformats.org/officeDocument/2006/relationships/customXml" Target="../ink/ink67.xml"/><Relationship Id="rId142" Type="http://schemas.openxmlformats.org/officeDocument/2006/relationships/image" Target="../media/image79.png"/><Relationship Id="rId163" Type="http://schemas.openxmlformats.org/officeDocument/2006/relationships/customXml" Target="../ink/ink88.xml"/><Relationship Id="rId184" Type="http://schemas.openxmlformats.org/officeDocument/2006/relationships/image" Target="../media/image100.png"/><Relationship Id="rId219" Type="http://schemas.openxmlformats.org/officeDocument/2006/relationships/customXml" Target="../ink/ink116.xml"/><Relationship Id="rId230" Type="http://schemas.openxmlformats.org/officeDocument/2006/relationships/image" Target="../media/image123.png"/><Relationship Id="rId25" Type="http://schemas.openxmlformats.org/officeDocument/2006/relationships/customXml" Target="../ink/ink19.xml"/><Relationship Id="rId46" Type="http://schemas.openxmlformats.org/officeDocument/2006/relationships/image" Target="../media/image31.png"/><Relationship Id="rId67" Type="http://schemas.openxmlformats.org/officeDocument/2006/relationships/customXml" Target="../ink/ink40.xml"/><Relationship Id="rId20" Type="http://schemas.openxmlformats.org/officeDocument/2006/relationships/image" Target="../media/image18.png"/><Relationship Id="rId41" Type="http://schemas.openxmlformats.org/officeDocument/2006/relationships/customXml" Target="../ink/ink27.xml"/><Relationship Id="rId62" Type="http://schemas.openxmlformats.org/officeDocument/2006/relationships/image" Target="../media/image39.png"/><Relationship Id="rId83" Type="http://schemas.openxmlformats.org/officeDocument/2006/relationships/customXml" Target="../ink/ink48.xml"/><Relationship Id="rId88" Type="http://schemas.openxmlformats.org/officeDocument/2006/relationships/image" Target="../media/image52.png"/><Relationship Id="rId111" Type="http://schemas.openxmlformats.org/officeDocument/2006/relationships/customXml" Target="../ink/ink62.xml"/><Relationship Id="rId132" Type="http://schemas.openxmlformats.org/officeDocument/2006/relationships/image" Target="../media/image74.png"/><Relationship Id="rId153" Type="http://schemas.openxmlformats.org/officeDocument/2006/relationships/customXml" Target="../ink/ink83.xml"/><Relationship Id="rId174" Type="http://schemas.openxmlformats.org/officeDocument/2006/relationships/image" Target="../media/image95.png"/><Relationship Id="rId179" Type="http://schemas.openxmlformats.org/officeDocument/2006/relationships/customXml" Target="../ink/ink96.xml"/><Relationship Id="rId195" Type="http://schemas.openxmlformats.org/officeDocument/2006/relationships/customXml" Target="../ink/ink104.xml"/><Relationship Id="rId209" Type="http://schemas.openxmlformats.org/officeDocument/2006/relationships/customXml" Target="../ink/ink111.xml"/><Relationship Id="rId190" Type="http://schemas.openxmlformats.org/officeDocument/2006/relationships/image" Target="../media/image103.png"/><Relationship Id="rId204" Type="http://schemas.openxmlformats.org/officeDocument/2006/relationships/image" Target="../media/image110.png"/><Relationship Id="rId220" Type="http://schemas.openxmlformats.org/officeDocument/2006/relationships/image" Target="../media/image118.png"/><Relationship Id="rId225" Type="http://schemas.openxmlformats.org/officeDocument/2006/relationships/customXml" Target="../ink/ink119.xml"/><Relationship Id="rId15" Type="http://schemas.openxmlformats.org/officeDocument/2006/relationships/customXml" Target="../ink/ink14.xml"/><Relationship Id="rId36" Type="http://schemas.openxmlformats.org/officeDocument/2006/relationships/image" Target="../media/image26.png"/><Relationship Id="rId57" Type="http://schemas.openxmlformats.org/officeDocument/2006/relationships/customXml" Target="../ink/ink35.xml"/><Relationship Id="rId106" Type="http://schemas.openxmlformats.org/officeDocument/2006/relationships/image" Target="../media/image61.png"/><Relationship Id="rId127" Type="http://schemas.openxmlformats.org/officeDocument/2006/relationships/customXml" Target="../ink/ink70.xml"/><Relationship Id="rId10" Type="http://schemas.openxmlformats.org/officeDocument/2006/relationships/image" Target="../media/image13.png"/><Relationship Id="rId31" Type="http://schemas.openxmlformats.org/officeDocument/2006/relationships/customXml" Target="../ink/ink22.xml"/><Relationship Id="rId52" Type="http://schemas.openxmlformats.org/officeDocument/2006/relationships/image" Target="../media/image34.png"/><Relationship Id="rId73" Type="http://schemas.openxmlformats.org/officeDocument/2006/relationships/customXml" Target="../ink/ink43.xml"/><Relationship Id="rId78" Type="http://schemas.openxmlformats.org/officeDocument/2006/relationships/image" Target="../media/image47.png"/><Relationship Id="rId94" Type="http://schemas.openxmlformats.org/officeDocument/2006/relationships/image" Target="../media/image55.png"/><Relationship Id="rId99" Type="http://schemas.openxmlformats.org/officeDocument/2006/relationships/customXml" Target="../ink/ink56.xml"/><Relationship Id="rId101" Type="http://schemas.openxmlformats.org/officeDocument/2006/relationships/customXml" Target="../ink/ink57.xml"/><Relationship Id="rId122" Type="http://schemas.openxmlformats.org/officeDocument/2006/relationships/image" Target="../media/image69.png"/><Relationship Id="rId143" Type="http://schemas.openxmlformats.org/officeDocument/2006/relationships/customXml" Target="../ink/ink78.xml"/><Relationship Id="rId148" Type="http://schemas.openxmlformats.org/officeDocument/2006/relationships/image" Target="../media/image82.png"/><Relationship Id="rId164" Type="http://schemas.openxmlformats.org/officeDocument/2006/relationships/image" Target="../media/image90.png"/><Relationship Id="rId169" Type="http://schemas.openxmlformats.org/officeDocument/2006/relationships/customXml" Target="../ink/ink91.xml"/><Relationship Id="rId185" Type="http://schemas.openxmlformats.org/officeDocument/2006/relationships/customXml" Target="../ink/ink99.xml"/><Relationship Id="rId4" Type="http://schemas.openxmlformats.org/officeDocument/2006/relationships/image" Target="../media/image10.png"/><Relationship Id="rId9" Type="http://schemas.openxmlformats.org/officeDocument/2006/relationships/customXml" Target="../ink/ink11.xml"/><Relationship Id="rId180" Type="http://schemas.openxmlformats.org/officeDocument/2006/relationships/image" Target="../media/image98.png"/><Relationship Id="rId210" Type="http://schemas.openxmlformats.org/officeDocument/2006/relationships/image" Target="../media/image113.png"/><Relationship Id="rId215" Type="http://schemas.openxmlformats.org/officeDocument/2006/relationships/customXml" Target="../ink/ink114.xml"/><Relationship Id="rId26" Type="http://schemas.openxmlformats.org/officeDocument/2006/relationships/image" Target="../media/image21.png"/><Relationship Id="rId231" Type="http://schemas.openxmlformats.org/officeDocument/2006/relationships/customXml" Target="../ink/ink122.xml"/><Relationship Id="rId47" Type="http://schemas.openxmlformats.org/officeDocument/2006/relationships/customXml" Target="../ink/ink30.xml"/><Relationship Id="rId68" Type="http://schemas.openxmlformats.org/officeDocument/2006/relationships/image" Target="../media/image42.png"/><Relationship Id="rId89" Type="http://schemas.openxmlformats.org/officeDocument/2006/relationships/customXml" Target="../ink/ink51.xml"/><Relationship Id="rId112" Type="http://schemas.openxmlformats.org/officeDocument/2006/relationships/image" Target="../media/image64.png"/><Relationship Id="rId133" Type="http://schemas.openxmlformats.org/officeDocument/2006/relationships/customXml" Target="../ink/ink73.xml"/><Relationship Id="rId154" Type="http://schemas.openxmlformats.org/officeDocument/2006/relationships/image" Target="../media/image85.png"/><Relationship Id="rId175" Type="http://schemas.openxmlformats.org/officeDocument/2006/relationships/customXml" Target="../ink/ink94.xml"/><Relationship Id="rId196" Type="http://schemas.openxmlformats.org/officeDocument/2006/relationships/image" Target="../media/image106.png"/><Relationship Id="rId200" Type="http://schemas.openxmlformats.org/officeDocument/2006/relationships/image" Target="../media/image108.png"/><Relationship Id="rId16" Type="http://schemas.openxmlformats.org/officeDocument/2006/relationships/image" Target="../media/image16.png"/><Relationship Id="rId221" Type="http://schemas.openxmlformats.org/officeDocument/2006/relationships/customXml" Target="../ink/ink117.xml"/><Relationship Id="rId37" Type="http://schemas.openxmlformats.org/officeDocument/2006/relationships/customXml" Target="../ink/ink25.xml"/><Relationship Id="rId58" Type="http://schemas.openxmlformats.org/officeDocument/2006/relationships/image" Target="../media/image37.png"/><Relationship Id="rId79" Type="http://schemas.openxmlformats.org/officeDocument/2006/relationships/customXml" Target="../ink/ink46.xml"/><Relationship Id="rId102" Type="http://schemas.openxmlformats.org/officeDocument/2006/relationships/image" Target="../media/image59.png"/><Relationship Id="rId123" Type="http://schemas.openxmlformats.org/officeDocument/2006/relationships/customXml" Target="../ink/ink68.xml"/><Relationship Id="rId144" Type="http://schemas.openxmlformats.org/officeDocument/2006/relationships/image" Target="../media/image80.png"/><Relationship Id="rId90" Type="http://schemas.openxmlformats.org/officeDocument/2006/relationships/image" Target="../media/image53.png"/><Relationship Id="rId165" Type="http://schemas.openxmlformats.org/officeDocument/2006/relationships/customXml" Target="../ink/ink89.xml"/><Relationship Id="rId186" Type="http://schemas.openxmlformats.org/officeDocument/2006/relationships/image" Target="../media/image101.png"/><Relationship Id="rId211" Type="http://schemas.openxmlformats.org/officeDocument/2006/relationships/customXml" Target="../ink/ink112.xml"/><Relationship Id="rId232" Type="http://schemas.openxmlformats.org/officeDocument/2006/relationships/image" Target="../media/image124.png"/><Relationship Id="rId27" Type="http://schemas.openxmlformats.org/officeDocument/2006/relationships/customXml" Target="../ink/ink20.xml"/><Relationship Id="rId48" Type="http://schemas.openxmlformats.org/officeDocument/2006/relationships/image" Target="../media/image32.png"/><Relationship Id="rId69" Type="http://schemas.openxmlformats.org/officeDocument/2006/relationships/customXml" Target="../ink/ink41.xml"/><Relationship Id="rId113" Type="http://schemas.openxmlformats.org/officeDocument/2006/relationships/customXml" Target="../ink/ink63.xml"/><Relationship Id="rId134" Type="http://schemas.openxmlformats.org/officeDocument/2006/relationships/image" Target="../media/image75.png"/><Relationship Id="rId80" Type="http://schemas.openxmlformats.org/officeDocument/2006/relationships/image" Target="../media/image48.png"/><Relationship Id="rId155" Type="http://schemas.openxmlformats.org/officeDocument/2006/relationships/customXml" Target="../ink/ink84.xml"/><Relationship Id="rId176" Type="http://schemas.openxmlformats.org/officeDocument/2006/relationships/image" Target="../media/image96.png"/><Relationship Id="rId197" Type="http://schemas.openxmlformats.org/officeDocument/2006/relationships/customXml" Target="../ink/ink105.xml"/><Relationship Id="rId201" Type="http://schemas.openxmlformats.org/officeDocument/2006/relationships/customXml" Target="../ink/ink107.xml"/><Relationship Id="rId222" Type="http://schemas.openxmlformats.org/officeDocument/2006/relationships/image" Target="../media/image119.png"/><Relationship Id="rId17" Type="http://schemas.openxmlformats.org/officeDocument/2006/relationships/customXml" Target="../ink/ink15.xml"/><Relationship Id="rId38" Type="http://schemas.openxmlformats.org/officeDocument/2006/relationships/image" Target="../media/image27.png"/><Relationship Id="rId59" Type="http://schemas.openxmlformats.org/officeDocument/2006/relationships/customXml" Target="../ink/ink36.xml"/><Relationship Id="rId103" Type="http://schemas.openxmlformats.org/officeDocument/2006/relationships/customXml" Target="../ink/ink58.xml"/><Relationship Id="rId124" Type="http://schemas.openxmlformats.org/officeDocument/2006/relationships/image" Target="../media/image70.png"/><Relationship Id="rId70" Type="http://schemas.openxmlformats.org/officeDocument/2006/relationships/image" Target="../media/image43.png"/><Relationship Id="rId91" Type="http://schemas.openxmlformats.org/officeDocument/2006/relationships/customXml" Target="../ink/ink52.xml"/><Relationship Id="rId145" Type="http://schemas.openxmlformats.org/officeDocument/2006/relationships/customXml" Target="../ink/ink79.xml"/><Relationship Id="rId166" Type="http://schemas.openxmlformats.org/officeDocument/2006/relationships/image" Target="../media/image91.png"/><Relationship Id="rId187" Type="http://schemas.openxmlformats.org/officeDocument/2006/relationships/customXml" Target="../ink/ink100.xml"/><Relationship Id="rId1" Type="http://schemas.openxmlformats.org/officeDocument/2006/relationships/slideLayout" Target="../slideLayouts/slideLayout2.xml"/><Relationship Id="rId212" Type="http://schemas.openxmlformats.org/officeDocument/2006/relationships/image" Target="../media/image114.png"/><Relationship Id="rId233" Type="http://schemas.openxmlformats.org/officeDocument/2006/relationships/customXml" Target="../ink/ink123.xml"/><Relationship Id="rId28" Type="http://schemas.openxmlformats.org/officeDocument/2006/relationships/image" Target="../media/image22.png"/><Relationship Id="rId49" Type="http://schemas.openxmlformats.org/officeDocument/2006/relationships/customXml" Target="../ink/ink31.xml"/><Relationship Id="rId114" Type="http://schemas.openxmlformats.org/officeDocument/2006/relationships/image" Target="../media/image65.png"/><Relationship Id="rId60" Type="http://schemas.openxmlformats.org/officeDocument/2006/relationships/image" Target="../media/image38.png"/><Relationship Id="rId81" Type="http://schemas.openxmlformats.org/officeDocument/2006/relationships/customXml" Target="../ink/ink47.xml"/><Relationship Id="rId135" Type="http://schemas.openxmlformats.org/officeDocument/2006/relationships/customXml" Target="../ink/ink74.xml"/><Relationship Id="rId156" Type="http://schemas.openxmlformats.org/officeDocument/2006/relationships/image" Target="../media/image86.png"/><Relationship Id="rId177" Type="http://schemas.openxmlformats.org/officeDocument/2006/relationships/customXml" Target="../ink/ink95.xml"/><Relationship Id="rId198" Type="http://schemas.openxmlformats.org/officeDocument/2006/relationships/image" Target="../media/image107.png"/><Relationship Id="rId202" Type="http://schemas.openxmlformats.org/officeDocument/2006/relationships/image" Target="../media/image109.png"/><Relationship Id="rId223" Type="http://schemas.openxmlformats.org/officeDocument/2006/relationships/customXml" Target="../ink/ink118.xml"/><Relationship Id="rId18" Type="http://schemas.openxmlformats.org/officeDocument/2006/relationships/image" Target="../media/image17.png"/><Relationship Id="rId39" Type="http://schemas.openxmlformats.org/officeDocument/2006/relationships/customXml" Target="../ink/ink26.xml"/><Relationship Id="rId50" Type="http://schemas.openxmlformats.org/officeDocument/2006/relationships/image" Target="../media/image33.png"/><Relationship Id="rId104" Type="http://schemas.openxmlformats.org/officeDocument/2006/relationships/image" Target="../media/image60.png"/><Relationship Id="rId125" Type="http://schemas.openxmlformats.org/officeDocument/2006/relationships/customXml" Target="../ink/ink69.xml"/><Relationship Id="rId146" Type="http://schemas.openxmlformats.org/officeDocument/2006/relationships/image" Target="../media/image81.png"/><Relationship Id="rId167" Type="http://schemas.openxmlformats.org/officeDocument/2006/relationships/customXml" Target="../ink/ink90.xml"/><Relationship Id="rId188" Type="http://schemas.openxmlformats.org/officeDocument/2006/relationships/image" Target="../media/image102.png"/><Relationship Id="rId71" Type="http://schemas.openxmlformats.org/officeDocument/2006/relationships/customXml" Target="../ink/ink42.xml"/><Relationship Id="rId92" Type="http://schemas.openxmlformats.org/officeDocument/2006/relationships/image" Target="../media/image54.png"/><Relationship Id="rId213" Type="http://schemas.openxmlformats.org/officeDocument/2006/relationships/customXml" Target="../ink/ink113.xml"/><Relationship Id="rId234" Type="http://schemas.openxmlformats.org/officeDocument/2006/relationships/image" Target="../media/image125.png"/><Relationship Id="rId2" Type="http://schemas.openxmlformats.org/officeDocument/2006/relationships/image" Target="../media/image9.png"/><Relationship Id="rId29" Type="http://schemas.openxmlformats.org/officeDocument/2006/relationships/customXml" Target="../ink/ink21.xml"/><Relationship Id="rId40" Type="http://schemas.openxmlformats.org/officeDocument/2006/relationships/image" Target="../media/image28.png"/><Relationship Id="rId115" Type="http://schemas.openxmlformats.org/officeDocument/2006/relationships/customXml" Target="../ink/ink64.xml"/><Relationship Id="rId136" Type="http://schemas.openxmlformats.org/officeDocument/2006/relationships/image" Target="../media/image76.png"/><Relationship Id="rId157" Type="http://schemas.openxmlformats.org/officeDocument/2006/relationships/customXml" Target="../ink/ink85.xml"/><Relationship Id="rId178" Type="http://schemas.openxmlformats.org/officeDocument/2006/relationships/image" Target="../media/image97.png"/><Relationship Id="rId61" Type="http://schemas.openxmlformats.org/officeDocument/2006/relationships/customXml" Target="../ink/ink37.xml"/><Relationship Id="rId82" Type="http://schemas.openxmlformats.org/officeDocument/2006/relationships/image" Target="../media/image49.png"/><Relationship Id="rId199" Type="http://schemas.openxmlformats.org/officeDocument/2006/relationships/customXml" Target="../ink/ink106.xml"/><Relationship Id="rId203" Type="http://schemas.openxmlformats.org/officeDocument/2006/relationships/customXml" Target="../ink/ink108.xml"/><Relationship Id="rId19" Type="http://schemas.openxmlformats.org/officeDocument/2006/relationships/customXml" Target="../ink/ink16.xml"/><Relationship Id="rId224" Type="http://schemas.openxmlformats.org/officeDocument/2006/relationships/image" Target="../media/image120.png"/><Relationship Id="rId30" Type="http://schemas.openxmlformats.org/officeDocument/2006/relationships/image" Target="../media/image23.png"/><Relationship Id="rId105" Type="http://schemas.openxmlformats.org/officeDocument/2006/relationships/customXml" Target="../ink/ink59.xml"/><Relationship Id="rId126" Type="http://schemas.openxmlformats.org/officeDocument/2006/relationships/image" Target="../media/image71.png"/><Relationship Id="rId147" Type="http://schemas.openxmlformats.org/officeDocument/2006/relationships/customXml" Target="../ink/ink80.xml"/><Relationship Id="rId168" Type="http://schemas.openxmlformats.org/officeDocument/2006/relationships/image" Target="../media/image92.png"/><Relationship Id="rId51" Type="http://schemas.openxmlformats.org/officeDocument/2006/relationships/customXml" Target="../ink/ink32.xml"/><Relationship Id="rId72" Type="http://schemas.openxmlformats.org/officeDocument/2006/relationships/image" Target="../media/image44.png"/><Relationship Id="rId93" Type="http://schemas.openxmlformats.org/officeDocument/2006/relationships/customXml" Target="../ink/ink53.xml"/><Relationship Id="rId189" Type="http://schemas.openxmlformats.org/officeDocument/2006/relationships/customXml" Target="../ink/ink101.xml"/><Relationship Id="rId3" Type="http://schemas.openxmlformats.org/officeDocument/2006/relationships/customXml" Target="../ink/ink8.xml"/><Relationship Id="rId214" Type="http://schemas.openxmlformats.org/officeDocument/2006/relationships/image" Target="../media/image115.png"/><Relationship Id="rId116" Type="http://schemas.openxmlformats.org/officeDocument/2006/relationships/image" Target="../media/image66.png"/><Relationship Id="rId137" Type="http://schemas.openxmlformats.org/officeDocument/2006/relationships/customXml" Target="../ink/ink75.xml"/><Relationship Id="rId158" Type="http://schemas.openxmlformats.org/officeDocument/2006/relationships/image" Target="../media/image87.png"/></Relationships>
</file>

<file path=ppt/slides/_rels/slide3.xml.rels><?xml version="1.0" encoding="UTF-8" standalone="yes"?>
<Relationships xmlns="http://schemas.openxmlformats.org/package/2006/relationships"><Relationship Id="rId117" Type="http://schemas.openxmlformats.org/officeDocument/2006/relationships/customXml" Target="../ink/ink181.xml"/><Relationship Id="rId21" Type="http://schemas.openxmlformats.org/officeDocument/2006/relationships/customXml" Target="../ink/ink133.xml"/><Relationship Id="rId42" Type="http://schemas.openxmlformats.org/officeDocument/2006/relationships/image" Target="../media/image146.png"/><Relationship Id="rId63" Type="http://schemas.openxmlformats.org/officeDocument/2006/relationships/customXml" Target="../ink/ink154.xml"/><Relationship Id="rId84" Type="http://schemas.openxmlformats.org/officeDocument/2006/relationships/image" Target="../media/image167.png"/><Relationship Id="rId138" Type="http://schemas.openxmlformats.org/officeDocument/2006/relationships/image" Target="../media/image194.png"/><Relationship Id="rId159" Type="http://schemas.openxmlformats.org/officeDocument/2006/relationships/customXml" Target="../ink/ink202.xml"/><Relationship Id="rId170" Type="http://schemas.openxmlformats.org/officeDocument/2006/relationships/image" Target="../media/image210.png"/><Relationship Id="rId191" Type="http://schemas.openxmlformats.org/officeDocument/2006/relationships/image" Target="../media/image216.png"/><Relationship Id="rId107" Type="http://schemas.openxmlformats.org/officeDocument/2006/relationships/customXml" Target="../ink/ink176.xml"/><Relationship Id="rId11" Type="http://schemas.openxmlformats.org/officeDocument/2006/relationships/customXml" Target="../ink/ink128.xml"/><Relationship Id="rId32" Type="http://schemas.openxmlformats.org/officeDocument/2006/relationships/image" Target="../media/image141.png"/><Relationship Id="rId53" Type="http://schemas.openxmlformats.org/officeDocument/2006/relationships/customXml" Target="../ink/ink149.xml"/><Relationship Id="rId74" Type="http://schemas.openxmlformats.org/officeDocument/2006/relationships/image" Target="../media/image162.png"/><Relationship Id="rId128" Type="http://schemas.openxmlformats.org/officeDocument/2006/relationships/image" Target="../media/image189.png"/><Relationship Id="rId149" Type="http://schemas.openxmlformats.org/officeDocument/2006/relationships/customXml" Target="../ink/ink197.xml"/><Relationship Id="rId5" Type="http://schemas.openxmlformats.org/officeDocument/2006/relationships/customXml" Target="../ink/ink125.xml"/><Relationship Id="rId95" Type="http://schemas.openxmlformats.org/officeDocument/2006/relationships/customXml" Target="../ink/ink170.xml"/><Relationship Id="rId160" Type="http://schemas.openxmlformats.org/officeDocument/2006/relationships/image" Target="../media/image205.png"/><Relationship Id="rId181" Type="http://schemas.openxmlformats.org/officeDocument/2006/relationships/image" Target="../media/image211.png"/><Relationship Id="rId22" Type="http://schemas.openxmlformats.org/officeDocument/2006/relationships/image" Target="../media/image136.png"/><Relationship Id="rId43" Type="http://schemas.openxmlformats.org/officeDocument/2006/relationships/customXml" Target="../ink/ink144.xml"/><Relationship Id="rId64" Type="http://schemas.openxmlformats.org/officeDocument/2006/relationships/image" Target="../media/image157.png"/><Relationship Id="rId118" Type="http://schemas.openxmlformats.org/officeDocument/2006/relationships/image" Target="../media/image184.png"/><Relationship Id="rId139" Type="http://schemas.openxmlformats.org/officeDocument/2006/relationships/customXml" Target="../ink/ink192.xml"/><Relationship Id="rId85" Type="http://schemas.openxmlformats.org/officeDocument/2006/relationships/customXml" Target="../ink/ink165.xml"/><Relationship Id="rId150" Type="http://schemas.openxmlformats.org/officeDocument/2006/relationships/image" Target="../media/image200.png"/><Relationship Id="rId171" Type="http://schemas.openxmlformats.org/officeDocument/2006/relationships/customXml" Target="../ink/ink208.xml"/><Relationship Id="rId192" Type="http://schemas.openxmlformats.org/officeDocument/2006/relationships/customXml" Target="../ink/ink223.xml"/><Relationship Id="rId12" Type="http://schemas.openxmlformats.org/officeDocument/2006/relationships/image" Target="../media/image131.png"/><Relationship Id="rId33" Type="http://schemas.openxmlformats.org/officeDocument/2006/relationships/customXml" Target="../ink/ink139.xml"/><Relationship Id="rId108" Type="http://schemas.openxmlformats.org/officeDocument/2006/relationships/image" Target="../media/image179.png"/><Relationship Id="rId129" Type="http://schemas.openxmlformats.org/officeDocument/2006/relationships/customXml" Target="../ink/ink187.xml"/><Relationship Id="rId54" Type="http://schemas.openxmlformats.org/officeDocument/2006/relationships/image" Target="../media/image152.png"/><Relationship Id="rId75" Type="http://schemas.openxmlformats.org/officeDocument/2006/relationships/customXml" Target="../ink/ink160.xml"/><Relationship Id="rId96" Type="http://schemas.openxmlformats.org/officeDocument/2006/relationships/image" Target="../media/image173.png"/><Relationship Id="rId140" Type="http://schemas.openxmlformats.org/officeDocument/2006/relationships/image" Target="../media/image195.png"/><Relationship Id="rId161" Type="http://schemas.openxmlformats.org/officeDocument/2006/relationships/customXml" Target="../ink/ink203.xml"/><Relationship Id="rId182" Type="http://schemas.openxmlformats.org/officeDocument/2006/relationships/customXml" Target="../ink/ink218.xml"/><Relationship Id="rId6" Type="http://schemas.openxmlformats.org/officeDocument/2006/relationships/image" Target="../media/image128.png"/><Relationship Id="rId23" Type="http://schemas.openxmlformats.org/officeDocument/2006/relationships/customXml" Target="../ink/ink134.xml"/><Relationship Id="rId119" Type="http://schemas.openxmlformats.org/officeDocument/2006/relationships/customXml" Target="../ink/ink182.xml"/><Relationship Id="rId44" Type="http://schemas.openxmlformats.org/officeDocument/2006/relationships/image" Target="../media/image147.png"/><Relationship Id="rId65" Type="http://schemas.openxmlformats.org/officeDocument/2006/relationships/customXml" Target="../ink/ink155.xml"/><Relationship Id="rId86" Type="http://schemas.openxmlformats.org/officeDocument/2006/relationships/image" Target="../media/image168.png"/><Relationship Id="rId130" Type="http://schemas.openxmlformats.org/officeDocument/2006/relationships/image" Target="../media/image190.png"/><Relationship Id="rId151" Type="http://schemas.openxmlformats.org/officeDocument/2006/relationships/customXml" Target="../ink/ink198.xml"/><Relationship Id="rId172" Type="http://schemas.openxmlformats.org/officeDocument/2006/relationships/customXml" Target="../ink/ink209.xml"/><Relationship Id="rId193" Type="http://schemas.openxmlformats.org/officeDocument/2006/relationships/image" Target="../media/image217.png"/><Relationship Id="rId13" Type="http://schemas.openxmlformats.org/officeDocument/2006/relationships/customXml" Target="../ink/ink129.xml"/><Relationship Id="rId109" Type="http://schemas.openxmlformats.org/officeDocument/2006/relationships/customXml" Target="../ink/ink177.xml"/><Relationship Id="rId34" Type="http://schemas.openxmlformats.org/officeDocument/2006/relationships/image" Target="../media/image142.png"/><Relationship Id="rId50" Type="http://schemas.openxmlformats.org/officeDocument/2006/relationships/image" Target="../media/image150.png"/><Relationship Id="rId55" Type="http://schemas.openxmlformats.org/officeDocument/2006/relationships/customXml" Target="../ink/ink150.xml"/><Relationship Id="rId76" Type="http://schemas.openxmlformats.org/officeDocument/2006/relationships/image" Target="../media/image163.png"/><Relationship Id="rId97" Type="http://schemas.openxmlformats.org/officeDocument/2006/relationships/customXml" Target="../ink/ink171.xml"/><Relationship Id="rId104" Type="http://schemas.openxmlformats.org/officeDocument/2006/relationships/image" Target="../media/image177.png"/><Relationship Id="rId120" Type="http://schemas.openxmlformats.org/officeDocument/2006/relationships/image" Target="../media/image185.png"/><Relationship Id="rId125" Type="http://schemas.openxmlformats.org/officeDocument/2006/relationships/customXml" Target="../ink/ink185.xml"/><Relationship Id="rId141" Type="http://schemas.openxmlformats.org/officeDocument/2006/relationships/customXml" Target="../ink/ink193.xml"/><Relationship Id="rId146" Type="http://schemas.openxmlformats.org/officeDocument/2006/relationships/image" Target="../media/image198.png"/><Relationship Id="rId167" Type="http://schemas.openxmlformats.org/officeDocument/2006/relationships/customXml" Target="../ink/ink206.xml"/><Relationship Id="rId188" Type="http://schemas.openxmlformats.org/officeDocument/2006/relationships/customXml" Target="../ink/ink221.xml"/><Relationship Id="rId7" Type="http://schemas.openxmlformats.org/officeDocument/2006/relationships/customXml" Target="../ink/ink126.xml"/><Relationship Id="rId71" Type="http://schemas.openxmlformats.org/officeDocument/2006/relationships/customXml" Target="../ink/ink158.xml"/><Relationship Id="rId92" Type="http://schemas.openxmlformats.org/officeDocument/2006/relationships/image" Target="../media/image171.png"/><Relationship Id="rId162" Type="http://schemas.openxmlformats.org/officeDocument/2006/relationships/image" Target="../media/image206.png"/><Relationship Id="rId183" Type="http://schemas.openxmlformats.org/officeDocument/2006/relationships/image" Target="../media/image212.png"/><Relationship Id="rId2" Type="http://schemas.openxmlformats.org/officeDocument/2006/relationships/image" Target="../media/image126.png"/><Relationship Id="rId29" Type="http://schemas.openxmlformats.org/officeDocument/2006/relationships/customXml" Target="../ink/ink137.xml"/><Relationship Id="rId24" Type="http://schemas.openxmlformats.org/officeDocument/2006/relationships/image" Target="../media/image137.png"/><Relationship Id="rId40" Type="http://schemas.openxmlformats.org/officeDocument/2006/relationships/image" Target="../media/image145.png"/><Relationship Id="rId45" Type="http://schemas.openxmlformats.org/officeDocument/2006/relationships/customXml" Target="../ink/ink145.xml"/><Relationship Id="rId66" Type="http://schemas.openxmlformats.org/officeDocument/2006/relationships/image" Target="../media/image158.png"/><Relationship Id="rId87" Type="http://schemas.openxmlformats.org/officeDocument/2006/relationships/customXml" Target="../ink/ink166.xml"/><Relationship Id="rId110" Type="http://schemas.openxmlformats.org/officeDocument/2006/relationships/image" Target="../media/image180.png"/><Relationship Id="rId115" Type="http://schemas.openxmlformats.org/officeDocument/2006/relationships/customXml" Target="../ink/ink180.xml"/><Relationship Id="rId131" Type="http://schemas.openxmlformats.org/officeDocument/2006/relationships/customXml" Target="../ink/ink188.xml"/><Relationship Id="rId136" Type="http://schemas.openxmlformats.org/officeDocument/2006/relationships/image" Target="../media/image193.png"/><Relationship Id="rId157" Type="http://schemas.openxmlformats.org/officeDocument/2006/relationships/customXml" Target="../ink/ink201.xml"/><Relationship Id="rId178" Type="http://schemas.openxmlformats.org/officeDocument/2006/relationships/customXml" Target="../ink/ink215.xml"/><Relationship Id="rId61" Type="http://schemas.openxmlformats.org/officeDocument/2006/relationships/customXml" Target="../ink/ink153.xml"/><Relationship Id="rId82" Type="http://schemas.openxmlformats.org/officeDocument/2006/relationships/image" Target="../media/image166.png"/><Relationship Id="rId152" Type="http://schemas.openxmlformats.org/officeDocument/2006/relationships/image" Target="../media/image201.png"/><Relationship Id="rId173" Type="http://schemas.openxmlformats.org/officeDocument/2006/relationships/customXml" Target="../ink/ink210.xml"/><Relationship Id="rId194" Type="http://schemas.openxmlformats.org/officeDocument/2006/relationships/customXml" Target="../ink/ink224.xml"/><Relationship Id="rId19" Type="http://schemas.openxmlformats.org/officeDocument/2006/relationships/customXml" Target="../ink/ink132.xml"/><Relationship Id="rId14" Type="http://schemas.openxmlformats.org/officeDocument/2006/relationships/image" Target="../media/image132.png"/><Relationship Id="rId30" Type="http://schemas.openxmlformats.org/officeDocument/2006/relationships/image" Target="../media/image140.png"/><Relationship Id="rId35" Type="http://schemas.openxmlformats.org/officeDocument/2006/relationships/customXml" Target="../ink/ink140.xml"/><Relationship Id="rId56" Type="http://schemas.openxmlformats.org/officeDocument/2006/relationships/image" Target="../media/image153.png"/><Relationship Id="rId77" Type="http://schemas.openxmlformats.org/officeDocument/2006/relationships/customXml" Target="../ink/ink161.xml"/><Relationship Id="rId100" Type="http://schemas.openxmlformats.org/officeDocument/2006/relationships/image" Target="../media/image175.png"/><Relationship Id="rId105" Type="http://schemas.openxmlformats.org/officeDocument/2006/relationships/customXml" Target="../ink/ink175.xml"/><Relationship Id="rId126" Type="http://schemas.openxmlformats.org/officeDocument/2006/relationships/image" Target="../media/image188.png"/><Relationship Id="rId147" Type="http://schemas.openxmlformats.org/officeDocument/2006/relationships/customXml" Target="../ink/ink196.xml"/><Relationship Id="rId168" Type="http://schemas.openxmlformats.org/officeDocument/2006/relationships/image" Target="../media/image209.png"/><Relationship Id="rId8" Type="http://schemas.openxmlformats.org/officeDocument/2006/relationships/image" Target="../media/image129.png"/><Relationship Id="rId51" Type="http://schemas.openxmlformats.org/officeDocument/2006/relationships/customXml" Target="../ink/ink148.xml"/><Relationship Id="rId72" Type="http://schemas.openxmlformats.org/officeDocument/2006/relationships/image" Target="../media/image161.png"/><Relationship Id="rId93" Type="http://schemas.openxmlformats.org/officeDocument/2006/relationships/customXml" Target="../ink/ink169.xml"/><Relationship Id="rId98" Type="http://schemas.openxmlformats.org/officeDocument/2006/relationships/image" Target="../media/image174.png"/><Relationship Id="rId121" Type="http://schemas.openxmlformats.org/officeDocument/2006/relationships/customXml" Target="../ink/ink183.xml"/><Relationship Id="rId142" Type="http://schemas.openxmlformats.org/officeDocument/2006/relationships/image" Target="../media/image196.png"/><Relationship Id="rId163" Type="http://schemas.openxmlformats.org/officeDocument/2006/relationships/customXml" Target="../ink/ink204.xml"/><Relationship Id="rId184" Type="http://schemas.openxmlformats.org/officeDocument/2006/relationships/customXml" Target="../ink/ink219.xml"/><Relationship Id="rId189" Type="http://schemas.openxmlformats.org/officeDocument/2006/relationships/image" Target="../media/image215.png"/><Relationship Id="rId3" Type="http://schemas.openxmlformats.org/officeDocument/2006/relationships/customXml" Target="../ink/ink124.xml"/><Relationship Id="rId25" Type="http://schemas.openxmlformats.org/officeDocument/2006/relationships/customXml" Target="../ink/ink135.xml"/><Relationship Id="rId46" Type="http://schemas.openxmlformats.org/officeDocument/2006/relationships/image" Target="../media/image148.png"/><Relationship Id="rId67" Type="http://schemas.openxmlformats.org/officeDocument/2006/relationships/customXml" Target="../ink/ink156.xml"/><Relationship Id="rId116" Type="http://schemas.openxmlformats.org/officeDocument/2006/relationships/image" Target="../media/image183.png"/><Relationship Id="rId137" Type="http://schemas.openxmlformats.org/officeDocument/2006/relationships/customXml" Target="../ink/ink191.xml"/><Relationship Id="rId158" Type="http://schemas.openxmlformats.org/officeDocument/2006/relationships/image" Target="../media/image204.png"/><Relationship Id="rId20" Type="http://schemas.openxmlformats.org/officeDocument/2006/relationships/image" Target="../media/image135.png"/><Relationship Id="rId41" Type="http://schemas.openxmlformats.org/officeDocument/2006/relationships/customXml" Target="../ink/ink143.xml"/><Relationship Id="rId62" Type="http://schemas.openxmlformats.org/officeDocument/2006/relationships/image" Target="../media/image156.png"/><Relationship Id="rId83" Type="http://schemas.openxmlformats.org/officeDocument/2006/relationships/customXml" Target="../ink/ink164.xml"/><Relationship Id="rId88" Type="http://schemas.openxmlformats.org/officeDocument/2006/relationships/image" Target="../media/image169.png"/><Relationship Id="rId111" Type="http://schemas.openxmlformats.org/officeDocument/2006/relationships/customXml" Target="../ink/ink178.xml"/><Relationship Id="rId132" Type="http://schemas.openxmlformats.org/officeDocument/2006/relationships/image" Target="../media/image191.png"/><Relationship Id="rId153" Type="http://schemas.openxmlformats.org/officeDocument/2006/relationships/customXml" Target="../ink/ink199.xml"/><Relationship Id="rId174" Type="http://schemas.openxmlformats.org/officeDocument/2006/relationships/customXml" Target="../ink/ink211.xml"/><Relationship Id="rId179" Type="http://schemas.openxmlformats.org/officeDocument/2006/relationships/customXml" Target="../ink/ink216.xml"/><Relationship Id="rId195" Type="http://schemas.openxmlformats.org/officeDocument/2006/relationships/image" Target="../media/image218.png"/><Relationship Id="rId190" Type="http://schemas.openxmlformats.org/officeDocument/2006/relationships/customXml" Target="../ink/ink222.xml"/><Relationship Id="rId15" Type="http://schemas.openxmlformats.org/officeDocument/2006/relationships/customXml" Target="../ink/ink130.xml"/><Relationship Id="rId36" Type="http://schemas.openxmlformats.org/officeDocument/2006/relationships/image" Target="../media/image143.png"/><Relationship Id="rId57" Type="http://schemas.openxmlformats.org/officeDocument/2006/relationships/customXml" Target="../ink/ink151.xml"/><Relationship Id="rId106" Type="http://schemas.openxmlformats.org/officeDocument/2006/relationships/image" Target="../media/image178.png"/><Relationship Id="rId127" Type="http://schemas.openxmlformats.org/officeDocument/2006/relationships/customXml" Target="../ink/ink186.xml"/><Relationship Id="rId10" Type="http://schemas.openxmlformats.org/officeDocument/2006/relationships/image" Target="../media/image130.png"/><Relationship Id="rId31" Type="http://schemas.openxmlformats.org/officeDocument/2006/relationships/customXml" Target="../ink/ink138.xml"/><Relationship Id="rId52" Type="http://schemas.openxmlformats.org/officeDocument/2006/relationships/image" Target="../media/image151.png"/><Relationship Id="rId73" Type="http://schemas.openxmlformats.org/officeDocument/2006/relationships/customXml" Target="../ink/ink159.xml"/><Relationship Id="rId78" Type="http://schemas.openxmlformats.org/officeDocument/2006/relationships/image" Target="../media/image164.png"/><Relationship Id="rId94" Type="http://schemas.openxmlformats.org/officeDocument/2006/relationships/image" Target="../media/image172.png"/><Relationship Id="rId99" Type="http://schemas.openxmlformats.org/officeDocument/2006/relationships/customXml" Target="../ink/ink172.xml"/><Relationship Id="rId101" Type="http://schemas.openxmlformats.org/officeDocument/2006/relationships/customXml" Target="../ink/ink173.xml"/><Relationship Id="rId122" Type="http://schemas.openxmlformats.org/officeDocument/2006/relationships/image" Target="../media/image186.png"/><Relationship Id="rId143" Type="http://schemas.openxmlformats.org/officeDocument/2006/relationships/customXml" Target="../ink/ink194.xml"/><Relationship Id="rId148" Type="http://schemas.openxmlformats.org/officeDocument/2006/relationships/image" Target="../media/image199.png"/><Relationship Id="rId164" Type="http://schemas.openxmlformats.org/officeDocument/2006/relationships/image" Target="../media/image207.png"/><Relationship Id="rId169" Type="http://schemas.openxmlformats.org/officeDocument/2006/relationships/customXml" Target="../ink/ink207.xml"/><Relationship Id="rId185" Type="http://schemas.openxmlformats.org/officeDocument/2006/relationships/image" Target="../media/image213.png"/><Relationship Id="rId4" Type="http://schemas.openxmlformats.org/officeDocument/2006/relationships/image" Target="../media/image127.png"/><Relationship Id="rId9" Type="http://schemas.openxmlformats.org/officeDocument/2006/relationships/customXml" Target="../ink/ink127.xml"/><Relationship Id="rId180" Type="http://schemas.openxmlformats.org/officeDocument/2006/relationships/customXml" Target="../ink/ink217.xml"/><Relationship Id="rId26" Type="http://schemas.openxmlformats.org/officeDocument/2006/relationships/image" Target="../media/image138.png"/><Relationship Id="rId47" Type="http://schemas.openxmlformats.org/officeDocument/2006/relationships/customXml" Target="../ink/ink146.xml"/><Relationship Id="rId68" Type="http://schemas.openxmlformats.org/officeDocument/2006/relationships/image" Target="../media/image159.png"/><Relationship Id="rId89" Type="http://schemas.openxmlformats.org/officeDocument/2006/relationships/customXml" Target="../ink/ink167.xml"/><Relationship Id="rId112" Type="http://schemas.openxmlformats.org/officeDocument/2006/relationships/image" Target="../media/image181.png"/><Relationship Id="rId133" Type="http://schemas.openxmlformats.org/officeDocument/2006/relationships/customXml" Target="../ink/ink189.xml"/><Relationship Id="rId154" Type="http://schemas.openxmlformats.org/officeDocument/2006/relationships/image" Target="../media/image202.png"/><Relationship Id="rId175" Type="http://schemas.openxmlformats.org/officeDocument/2006/relationships/customXml" Target="../ink/ink212.xml"/><Relationship Id="rId16" Type="http://schemas.openxmlformats.org/officeDocument/2006/relationships/image" Target="../media/image133.png"/><Relationship Id="rId37" Type="http://schemas.openxmlformats.org/officeDocument/2006/relationships/customXml" Target="../ink/ink141.xml"/><Relationship Id="rId58" Type="http://schemas.openxmlformats.org/officeDocument/2006/relationships/image" Target="../media/image154.png"/><Relationship Id="rId79" Type="http://schemas.openxmlformats.org/officeDocument/2006/relationships/customXml" Target="../ink/ink162.xml"/><Relationship Id="rId102" Type="http://schemas.openxmlformats.org/officeDocument/2006/relationships/image" Target="../media/image176.png"/><Relationship Id="rId123" Type="http://schemas.openxmlformats.org/officeDocument/2006/relationships/customXml" Target="../ink/ink184.xml"/><Relationship Id="rId144" Type="http://schemas.openxmlformats.org/officeDocument/2006/relationships/image" Target="../media/image197.png"/><Relationship Id="rId90" Type="http://schemas.openxmlformats.org/officeDocument/2006/relationships/image" Target="../media/image170.png"/><Relationship Id="rId165" Type="http://schemas.openxmlformats.org/officeDocument/2006/relationships/customXml" Target="../ink/ink205.xml"/><Relationship Id="rId186" Type="http://schemas.openxmlformats.org/officeDocument/2006/relationships/customXml" Target="../ink/ink220.xml"/><Relationship Id="rId27" Type="http://schemas.openxmlformats.org/officeDocument/2006/relationships/customXml" Target="../ink/ink136.xml"/><Relationship Id="rId48" Type="http://schemas.openxmlformats.org/officeDocument/2006/relationships/image" Target="../media/image149.png"/><Relationship Id="rId69" Type="http://schemas.openxmlformats.org/officeDocument/2006/relationships/customXml" Target="../ink/ink157.xml"/><Relationship Id="rId113" Type="http://schemas.openxmlformats.org/officeDocument/2006/relationships/customXml" Target="../ink/ink179.xml"/><Relationship Id="rId134" Type="http://schemas.openxmlformats.org/officeDocument/2006/relationships/image" Target="../media/image192.png"/><Relationship Id="rId80" Type="http://schemas.openxmlformats.org/officeDocument/2006/relationships/image" Target="../media/image165.png"/><Relationship Id="rId155" Type="http://schemas.openxmlformats.org/officeDocument/2006/relationships/customXml" Target="../ink/ink200.xml"/><Relationship Id="rId176" Type="http://schemas.openxmlformats.org/officeDocument/2006/relationships/customXml" Target="../ink/ink213.xml"/><Relationship Id="rId17" Type="http://schemas.openxmlformats.org/officeDocument/2006/relationships/customXml" Target="../ink/ink131.xml"/><Relationship Id="rId38" Type="http://schemas.openxmlformats.org/officeDocument/2006/relationships/image" Target="../media/image144.png"/><Relationship Id="rId59" Type="http://schemas.openxmlformats.org/officeDocument/2006/relationships/customXml" Target="../ink/ink152.xml"/><Relationship Id="rId103" Type="http://schemas.openxmlformats.org/officeDocument/2006/relationships/customXml" Target="../ink/ink174.xml"/><Relationship Id="rId124" Type="http://schemas.openxmlformats.org/officeDocument/2006/relationships/image" Target="../media/image187.png"/><Relationship Id="rId70" Type="http://schemas.openxmlformats.org/officeDocument/2006/relationships/image" Target="../media/image160.png"/><Relationship Id="rId91" Type="http://schemas.openxmlformats.org/officeDocument/2006/relationships/customXml" Target="../ink/ink168.xml"/><Relationship Id="rId145" Type="http://schemas.openxmlformats.org/officeDocument/2006/relationships/customXml" Target="../ink/ink195.xml"/><Relationship Id="rId166" Type="http://schemas.openxmlformats.org/officeDocument/2006/relationships/image" Target="../media/image208.png"/><Relationship Id="rId187" Type="http://schemas.openxmlformats.org/officeDocument/2006/relationships/image" Target="../media/image214.png"/><Relationship Id="rId1" Type="http://schemas.openxmlformats.org/officeDocument/2006/relationships/slideLayout" Target="../slideLayouts/slideLayout2.xml"/><Relationship Id="rId28" Type="http://schemas.openxmlformats.org/officeDocument/2006/relationships/image" Target="../media/image139.png"/><Relationship Id="rId49" Type="http://schemas.openxmlformats.org/officeDocument/2006/relationships/customXml" Target="../ink/ink147.xml"/><Relationship Id="rId114" Type="http://schemas.openxmlformats.org/officeDocument/2006/relationships/image" Target="../media/image182.png"/><Relationship Id="rId60" Type="http://schemas.openxmlformats.org/officeDocument/2006/relationships/image" Target="../media/image155.png"/><Relationship Id="rId81" Type="http://schemas.openxmlformats.org/officeDocument/2006/relationships/customXml" Target="../ink/ink163.xml"/><Relationship Id="rId135" Type="http://schemas.openxmlformats.org/officeDocument/2006/relationships/customXml" Target="../ink/ink190.xml"/><Relationship Id="rId156" Type="http://schemas.openxmlformats.org/officeDocument/2006/relationships/image" Target="../media/image203.png"/><Relationship Id="rId177" Type="http://schemas.openxmlformats.org/officeDocument/2006/relationships/customXml" Target="../ink/ink214.xml"/><Relationship Id="rId18" Type="http://schemas.openxmlformats.org/officeDocument/2006/relationships/image" Target="../media/image134.png"/><Relationship Id="rId39" Type="http://schemas.openxmlformats.org/officeDocument/2006/relationships/customXml" Target="../ink/ink142.xml"/></Relationships>
</file>

<file path=ppt/slides/_rels/slide4.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customXml" Target="../ink/ink225.xml"/><Relationship Id="rId7" Type="http://schemas.openxmlformats.org/officeDocument/2006/relationships/customXml" Target="../ink/ink227.xml"/><Relationship Id="rId2" Type="http://schemas.openxmlformats.org/officeDocument/2006/relationships/image" Target="../media/image219.png"/><Relationship Id="rId1" Type="http://schemas.openxmlformats.org/officeDocument/2006/relationships/slideLayout" Target="../slideLayouts/slideLayout7.xml"/><Relationship Id="rId6" Type="http://schemas.openxmlformats.org/officeDocument/2006/relationships/image" Target="../media/image221.png"/><Relationship Id="rId5" Type="http://schemas.openxmlformats.org/officeDocument/2006/relationships/customXml" Target="../ink/ink226.xml"/><Relationship Id="rId4" Type="http://schemas.openxmlformats.org/officeDocument/2006/relationships/image" Target="../media/image220.png"/></Relationships>
</file>

<file path=ppt/slides/_rels/slide5.xml.rels><?xml version="1.0" encoding="UTF-8" standalone="yes"?>
<Relationships xmlns="http://schemas.openxmlformats.org/package/2006/relationships"><Relationship Id="rId26" Type="http://schemas.openxmlformats.org/officeDocument/2006/relationships/image" Target="../media/image235.png"/><Relationship Id="rId21" Type="http://schemas.openxmlformats.org/officeDocument/2006/relationships/customXml" Target="../ink/ink237.xml"/><Relationship Id="rId42" Type="http://schemas.openxmlformats.org/officeDocument/2006/relationships/image" Target="../media/image243.png"/><Relationship Id="rId47" Type="http://schemas.openxmlformats.org/officeDocument/2006/relationships/customXml" Target="../ink/ink250.xml"/><Relationship Id="rId63" Type="http://schemas.openxmlformats.org/officeDocument/2006/relationships/customXml" Target="../ink/ink258.xml"/><Relationship Id="rId68" Type="http://schemas.openxmlformats.org/officeDocument/2006/relationships/image" Target="../media/image256.png"/><Relationship Id="rId2" Type="http://schemas.openxmlformats.org/officeDocument/2006/relationships/image" Target="../media/image223.png"/><Relationship Id="rId16" Type="http://schemas.openxmlformats.org/officeDocument/2006/relationships/image" Target="../media/image230.png"/><Relationship Id="rId29" Type="http://schemas.openxmlformats.org/officeDocument/2006/relationships/customXml" Target="../ink/ink241.xml"/><Relationship Id="rId11" Type="http://schemas.openxmlformats.org/officeDocument/2006/relationships/customXml" Target="../ink/ink232.xml"/><Relationship Id="rId24" Type="http://schemas.openxmlformats.org/officeDocument/2006/relationships/image" Target="../media/image234.png"/><Relationship Id="rId32" Type="http://schemas.openxmlformats.org/officeDocument/2006/relationships/image" Target="../media/image238.png"/><Relationship Id="rId37" Type="http://schemas.openxmlformats.org/officeDocument/2006/relationships/customXml" Target="../ink/ink245.xml"/><Relationship Id="rId40" Type="http://schemas.openxmlformats.org/officeDocument/2006/relationships/image" Target="../media/image242.png"/><Relationship Id="rId45" Type="http://schemas.openxmlformats.org/officeDocument/2006/relationships/customXml" Target="../ink/ink249.xml"/><Relationship Id="rId53" Type="http://schemas.openxmlformats.org/officeDocument/2006/relationships/customXml" Target="../ink/ink253.xml"/><Relationship Id="rId58" Type="http://schemas.openxmlformats.org/officeDocument/2006/relationships/image" Target="../media/image251.png"/><Relationship Id="rId66" Type="http://schemas.openxmlformats.org/officeDocument/2006/relationships/image" Target="../media/image255.png"/><Relationship Id="rId74" Type="http://schemas.openxmlformats.org/officeDocument/2006/relationships/image" Target="../media/image259.png"/><Relationship Id="rId5" Type="http://schemas.openxmlformats.org/officeDocument/2006/relationships/customXml" Target="../ink/ink229.xml"/><Relationship Id="rId61" Type="http://schemas.openxmlformats.org/officeDocument/2006/relationships/customXml" Target="../ink/ink257.xml"/><Relationship Id="rId19" Type="http://schemas.openxmlformats.org/officeDocument/2006/relationships/customXml" Target="../ink/ink236.xml"/><Relationship Id="rId14" Type="http://schemas.openxmlformats.org/officeDocument/2006/relationships/image" Target="../media/image229.png"/><Relationship Id="rId22" Type="http://schemas.openxmlformats.org/officeDocument/2006/relationships/image" Target="../media/image233.png"/><Relationship Id="rId27" Type="http://schemas.openxmlformats.org/officeDocument/2006/relationships/customXml" Target="../ink/ink240.xml"/><Relationship Id="rId30" Type="http://schemas.openxmlformats.org/officeDocument/2006/relationships/image" Target="../media/image237.png"/><Relationship Id="rId35" Type="http://schemas.openxmlformats.org/officeDocument/2006/relationships/customXml" Target="../ink/ink244.xml"/><Relationship Id="rId43" Type="http://schemas.openxmlformats.org/officeDocument/2006/relationships/customXml" Target="../ink/ink248.xml"/><Relationship Id="rId48" Type="http://schemas.openxmlformats.org/officeDocument/2006/relationships/image" Target="../media/image246.png"/><Relationship Id="rId56" Type="http://schemas.openxmlformats.org/officeDocument/2006/relationships/image" Target="../media/image250.png"/><Relationship Id="rId64" Type="http://schemas.openxmlformats.org/officeDocument/2006/relationships/image" Target="../media/image254.png"/><Relationship Id="rId69" Type="http://schemas.openxmlformats.org/officeDocument/2006/relationships/customXml" Target="../ink/ink261.xml"/><Relationship Id="rId8" Type="http://schemas.openxmlformats.org/officeDocument/2006/relationships/image" Target="../media/image226.png"/><Relationship Id="rId51" Type="http://schemas.openxmlformats.org/officeDocument/2006/relationships/customXml" Target="../ink/ink252.xml"/><Relationship Id="rId72" Type="http://schemas.openxmlformats.org/officeDocument/2006/relationships/image" Target="../media/image258.png"/><Relationship Id="rId3" Type="http://schemas.openxmlformats.org/officeDocument/2006/relationships/customXml" Target="../ink/ink228.xml"/><Relationship Id="rId12" Type="http://schemas.openxmlformats.org/officeDocument/2006/relationships/image" Target="../media/image228.png"/><Relationship Id="rId17" Type="http://schemas.openxmlformats.org/officeDocument/2006/relationships/customXml" Target="../ink/ink235.xml"/><Relationship Id="rId25" Type="http://schemas.openxmlformats.org/officeDocument/2006/relationships/customXml" Target="../ink/ink239.xml"/><Relationship Id="rId33" Type="http://schemas.openxmlformats.org/officeDocument/2006/relationships/customXml" Target="../ink/ink243.xml"/><Relationship Id="rId38" Type="http://schemas.openxmlformats.org/officeDocument/2006/relationships/image" Target="../media/image241.png"/><Relationship Id="rId46" Type="http://schemas.openxmlformats.org/officeDocument/2006/relationships/image" Target="../media/image245.png"/><Relationship Id="rId59" Type="http://schemas.openxmlformats.org/officeDocument/2006/relationships/customXml" Target="../ink/ink256.xml"/><Relationship Id="rId67" Type="http://schemas.openxmlformats.org/officeDocument/2006/relationships/customXml" Target="../ink/ink260.xml"/><Relationship Id="rId20" Type="http://schemas.openxmlformats.org/officeDocument/2006/relationships/image" Target="../media/image232.png"/><Relationship Id="rId41" Type="http://schemas.openxmlformats.org/officeDocument/2006/relationships/customXml" Target="../ink/ink247.xml"/><Relationship Id="rId54" Type="http://schemas.openxmlformats.org/officeDocument/2006/relationships/image" Target="../media/image249.png"/><Relationship Id="rId62" Type="http://schemas.openxmlformats.org/officeDocument/2006/relationships/image" Target="../media/image253.png"/><Relationship Id="rId70" Type="http://schemas.openxmlformats.org/officeDocument/2006/relationships/image" Target="../media/image257.png"/><Relationship Id="rId75" Type="http://schemas.openxmlformats.org/officeDocument/2006/relationships/customXml" Target="../ink/ink264.xml"/><Relationship Id="rId1" Type="http://schemas.openxmlformats.org/officeDocument/2006/relationships/slideLayout" Target="../slideLayouts/slideLayout7.xml"/><Relationship Id="rId6" Type="http://schemas.openxmlformats.org/officeDocument/2006/relationships/image" Target="../media/image225.png"/><Relationship Id="rId15" Type="http://schemas.openxmlformats.org/officeDocument/2006/relationships/customXml" Target="../ink/ink234.xml"/><Relationship Id="rId23" Type="http://schemas.openxmlformats.org/officeDocument/2006/relationships/customXml" Target="../ink/ink238.xml"/><Relationship Id="rId28" Type="http://schemas.openxmlformats.org/officeDocument/2006/relationships/image" Target="../media/image236.png"/><Relationship Id="rId36" Type="http://schemas.openxmlformats.org/officeDocument/2006/relationships/image" Target="../media/image240.png"/><Relationship Id="rId49" Type="http://schemas.openxmlformats.org/officeDocument/2006/relationships/customXml" Target="../ink/ink251.xml"/><Relationship Id="rId57" Type="http://schemas.openxmlformats.org/officeDocument/2006/relationships/customXml" Target="../ink/ink255.xml"/><Relationship Id="rId10" Type="http://schemas.openxmlformats.org/officeDocument/2006/relationships/image" Target="../media/image227.png"/><Relationship Id="rId31" Type="http://schemas.openxmlformats.org/officeDocument/2006/relationships/customXml" Target="../ink/ink242.xml"/><Relationship Id="rId44" Type="http://schemas.openxmlformats.org/officeDocument/2006/relationships/image" Target="../media/image244.png"/><Relationship Id="rId52" Type="http://schemas.openxmlformats.org/officeDocument/2006/relationships/image" Target="../media/image248.png"/><Relationship Id="rId60" Type="http://schemas.openxmlformats.org/officeDocument/2006/relationships/image" Target="../media/image252.png"/><Relationship Id="rId65" Type="http://schemas.openxmlformats.org/officeDocument/2006/relationships/customXml" Target="../ink/ink259.xml"/><Relationship Id="rId73" Type="http://schemas.openxmlformats.org/officeDocument/2006/relationships/customXml" Target="../ink/ink263.xml"/><Relationship Id="rId4" Type="http://schemas.openxmlformats.org/officeDocument/2006/relationships/image" Target="../media/image224.png"/><Relationship Id="rId9" Type="http://schemas.openxmlformats.org/officeDocument/2006/relationships/customXml" Target="../ink/ink231.xml"/><Relationship Id="rId13" Type="http://schemas.openxmlformats.org/officeDocument/2006/relationships/customXml" Target="../ink/ink233.xml"/><Relationship Id="rId18" Type="http://schemas.openxmlformats.org/officeDocument/2006/relationships/image" Target="../media/image231.png"/><Relationship Id="rId39" Type="http://schemas.openxmlformats.org/officeDocument/2006/relationships/customXml" Target="../ink/ink246.xml"/><Relationship Id="rId34" Type="http://schemas.openxmlformats.org/officeDocument/2006/relationships/image" Target="../media/image239.png"/><Relationship Id="rId50" Type="http://schemas.openxmlformats.org/officeDocument/2006/relationships/image" Target="../media/image247.png"/><Relationship Id="rId55" Type="http://schemas.openxmlformats.org/officeDocument/2006/relationships/customXml" Target="../ink/ink254.xml"/><Relationship Id="rId76" Type="http://schemas.openxmlformats.org/officeDocument/2006/relationships/image" Target="../media/image260.png"/><Relationship Id="rId7" Type="http://schemas.openxmlformats.org/officeDocument/2006/relationships/customXml" Target="../ink/ink230.xml"/><Relationship Id="rId71" Type="http://schemas.openxmlformats.org/officeDocument/2006/relationships/customXml" Target="../ink/ink262.xml"/></Relationships>
</file>

<file path=ppt/slides/_rels/slide6.xml.rels><?xml version="1.0" encoding="UTF-8" standalone="yes"?>
<Relationships xmlns="http://schemas.openxmlformats.org/package/2006/relationships"><Relationship Id="rId117" Type="http://schemas.openxmlformats.org/officeDocument/2006/relationships/customXml" Target="../ink/ink322.xml"/><Relationship Id="rId21" Type="http://schemas.openxmlformats.org/officeDocument/2006/relationships/customXml" Target="../ink/ink274.xml"/><Relationship Id="rId42" Type="http://schemas.openxmlformats.org/officeDocument/2006/relationships/image" Target="../media/image281.png"/><Relationship Id="rId63" Type="http://schemas.openxmlformats.org/officeDocument/2006/relationships/customXml" Target="../ink/ink295.xml"/><Relationship Id="rId84" Type="http://schemas.openxmlformats.org/officeDocument/2006/relationships/image" Target="../media/image302.png"/><Relationship Id="rId138" Type="http://schemas.openxmlformats.org/officeDocument/2006/relationships/image" Target="../media/image329.png"/><Relationship Id="rId159" Type="http://schemas.openxmlformats.org/officeDocument/2006/relationships/customXml" Target="../ink/ink343.xml"/><Relationship Id="rId170" Type="http://schemas.openxmlformats.org/officeDocument/2006/relationships/image" Target="../media/image345.png"/><Relationship Id="rId107" Type="http://schemas.openxmlformats.org/officeDocument/2006/relationships/customXml" Target="../ink/ink317.xml"/><Relationship Id="rId11" Type="http://schemas.openxmlformats.org/officeDocument/2006/relationships/customXml" Target="../ink/ink269.xml"/><Relationship Id="rId32" Type="http://schemas.openxmlformats.org/officeDocument/2006/relationships/image" Target="../media/image276.png"/><Relationship Id="rId53" Type="http://schemas.openxmlformats.org/officeDocument/2006/relationships/customXml" Target="../ink/ink290.xml"/><Relationship Id="rId74" Type="http://schemas.openxmlformats.org/officeDocument/2006/relationships/image" Target="../media/image297.png"/><Relationship Id="rId128" Type="http://schemas.openxmlformats.org/officeDocument/2006/relationships/image" Target="../media/image324.png"/><Relationship Id="rId149" Type="http://schemas.openxmlformats.org/officeDocument/2006/relationships/customXml" Target="../ink/ink338.xml"/><Relationship Id="rId5" Type="http://schemas.openxmlformats.org/officeDocument/2006/relationships/customXml" Target="../ink/ink266.xml"/><Relationship Id="rId95" Type="http://schemas.openxmlformats.org/officeDocument/2006/relationships/customXml" Target="../ink/ink311.xml"/><Relationship Id="rId160" Type="http://schemas.openxmlformats.org/officeDocument/2006/relationships/image" Target="../media/image340.png"/><Relationship Id="rId22" Type="http://schemas.openxmlformats.org/officeDocument/2006/relationships/image" Target="../media/image271.png"/><Relationship Id="rId43" Type="http://schemas.openxmlformats.org/officeDocument/2006/relationships/customXml" Target="../ink/ink285.xml"/><Relationship Id="rId64" Type="http://schemas.openxmlformats.org/officeDocument/2006/relationships/image" Target="../media/image292.png"/><Relationship Id="rId118" Type="http://schemas.openxmlformats.org/officeDocument/2006/relationships/image" Target="../media/image319.png"/><Relationship Id="rId139" Type="http://schemas.openxmlformats.org/officeDocument/2006/relationships/customXml" Target="../ink/ink333.xml"/><Relationship Id="rId85" Type="http://schemas.openxmlformats.org/officeDocument/2006/relationships/customXml" Target="../ink/ink306.xml"/><Relationship Id="rId150" Type="http://schemas.openxmlformats.org/officeDocument/2006/relationships/image" Target="../media/image335.png"/><Relationship Id="rId171" Type="http://schemas.openxmlformats.org/officeDocument/2006/relationships/customXml" Target="../ink/ink349.xml"/><Relationship Id="rId12" Type="http://schemas.openxmlformats.org/officeDocument/2006/relationships/image" Target="../media/image266.png"/><Relationship Id="rId33" Type="http://schemas.openxmlformats.org/officeDocument/2006/relationships/customXml" Target="../ink/ink280.xml"/><Relationship Id="rId108" Type="http://schemas.openxmlformats.org/officeDocument/2006/relationships/image" Target="../media/image314.png"/><Relationship Id="rId129" Type="http://schemas.openxmlformats.org/officeDocument/2006/relationships/customXml" Target="../ink/ink328.xml"/><Relationship Id="rId54" Type="http://schemas.openxmlformats.org/officeDocument/2006/relationships/image" Target="../media/image287.png"/><Relationship Id="rId75" Type="http://schemas.openxmlformats.org/officeDocument/2006/relationships/customXml" Target="../ink/ink301.xml"/><Relationship Id="rId96" Type="http://schemas.openxmlformats.org/officeDocument/2006/relationships/image" Target="../media/image308.png"/><Relationship Id="rId140" Type="http://schemas.openxmlformats.org/officeDocument/2006/relationships/image" Target="../media/image330.png"/><Relationship Id="rId161" Type="http://schemas.openxmlformats.org/officeDocument/2006/relationships/customXml" Target="../ink/ink344.xml"/><Relationship Id="rId6" Type="http://schemas.openxmlformats.org/officeDocument/2006/relationships/image" Target="../media/image263.png"/><Relationship Id="rId23" Type="http://schemas.openxmlformats.org/officeDocument/2006/relationships/customXml" Target="../ink/ink275.xml"/><Relationship Id="rId28" Type="http://schemas.openxmlformats.org/officeDocument/2006/relationships/image" Target="../media/image274.png"/><Relationship Id="rId49" Type="http://schemas.openxmlformats.org/officeDocument/2006/relationships/customXml" Target="../ink/ink288.xml"/><Relationship Id="rId114" Type="http://schemas.openxmlformats.org/officeDocument/2006/relationships/image" Target="../media/image317.png"/><Relationship Id="rId119" Type="http://schemas.openxmlformats.org/officeDocument/2006/relationships/customXml" Target="../ink/ink323.xml"/><Relationship Id="rId44" Type="http://schemas.openxmlformats.org/officeDocument/2006/relationships/image" Target="../media/image282.png"/><Relationship Id="rId60" Type="http://schemas.openxmlformats.org/officeDocument/2006/relationships/image" Target="../media/image290.png"/><Relationship Id="rId65" Type="http://schemas.openxmlformats.org/officeDocument/2006/relationships/customXml" Target="../ink/ink296.xml"/><Relationship Id="rId81" Type="http://schemas.openxmlformats.org/officeDocument/2006/relationships/customXml" Target="../ink/ink304.xml"/><Relationship Id="rId86" Type="http://schemas.openxmlformats.org/officeDocument/2006/relationships/image" Target="../media/image303.png"/><Relationship Id="rId130" Type="http://schemas.openxmlformats.org/officeDocument/2006/relationships/image" Target="../media/image325.png"/><Relationship Id="rId135" Type="http://schemas.openxmlformats.org/officeDocument/2006/relationships/customXml" Target="../ink/ink331.xml"/><Relationship Id="rId151" Type="http://schemas.openxmlformats.org/officeDocument/2006/relationships/customXml" Target="../ink/ink339.xml"/><Relationship Id="rId156" Type="http://schemas.openxmlformats.org/officeDocument/2006/relationships/image" Target="../media/image338.png"/><Relationship Id="rId177" Type="http://schemas.openxmlformats.org/officeDocument/2006/relationships/customXml" Target="../ink/ink352.xml"/><Relationship Id="rId172" Type="http://schemas.openxmlformats.org/officeDocument/2006/relationships/image" Target="../media/image346.png"/><Relationship Id="rId13" Type="http://schemas.openxmlformats.org/officeDocument/2006/relationships/customXml" Target="../ink/ink270.xml"/><Relationship Id="rId18" Type="http://schemas.openxmlformats.org/officeDocument/2006/relationships/image" Target="../media/image269.png"/><Relationship Id="rId39" Type="http://schemas.openxmlformats.org/officeDocument/2006/relationships/customXml" Target="../ink/ink283.xml"/><Relationship Id="rId109" Type="http://schemas.openxmlformats.org/officeDocument/2006/relationships/customXml" Target="../ink/ink318.xml"/><Relationship Id="rId34" Type="http://schemas.openxmlformats.org/officeDocument/2006/relationships/image" Target="../media/image277.png"/><Relationship Id="rId50" Type="http://schemas.openxmlformats.org/officeDocument/2006/relationships/image" Target="../media/image285.png"/><Relationship Id="rId55" Type="http://schemas.openxmlformats.org/officeDocument/2006/relationships/customXml" Target="../ink/ink291.xml"/><Relationship Id="rId76" Type="http://schemas.openxmlformats.org/officeDocument/2006/relationships/image" Target="../media/image298.png"/><Relationship Id="rId97" Type="http://schemas.openxmlformats.org/officeDocument/2006/relationships/customXml" Target="../ink/ink312.xml"/><Relationship Id="rId104" Type="http://schemas.openxmlformats.org/officeDocument/2006/relationships/image" Target="../media/image312.png"/><Relationship Id="rId120" Type="http://schemas.openxmlformats.org/officeDocument/2006/relationships/image" Target="../media/image320.png"/><Relationship Id="rId125" Type="http://schemas.openxmlformats.org/officeDocument/2006/relationships/customXml" Target="../ink/ink326.xml"/><Relationship Id="rId141" Type="http://schemas.openxmlformats.org/officeDocument/2006/relationships/customXml" Target="../ink/ink334.xml"/><Relationship Id="rId146" Type="http://schemas.openxmlformats.org/officeDocument/2006/relationships/image" Target="../media/image333.png"/><Relationship Id="rId167" Type="http://schemas.openxmlformats.org/officeDocument/2006/relationships/customXml" Target="../ink/ink347.xml"/><Relationship Id="rId7" Type="http://schemas.openxmlformats.org/officeDocument/2006/relationships/customXml" Target="../ink/ink267.xml"/><Relationship Id="rId71" Type="http://schemas.openxmlformats.org/officeDocument/2006/relationships/customXml" Target="../ink/ink299.xml"/><Relationship Id="rId92" Type="http://schemas.openxmlformats.org/officeDocument/2006/relationships/image" Target="../media/image306.png"/><Relationship Id="rId162" Type="http://schemas.openxmlformats.org/officeDocument/2006/relationships/image" Target="../media/image341.png"/><Relationship Id="rId2" Type="http://schemas.openxmlformats.org/officeDocument/2006/relationships/image" Target="../media/image261.png"/><Relationship Id="rId29" Type="http://schemas.openxmlformats.org/officeDocument/2006/relationships/customXml" Target="../ink/ink278.xml"/><Relationship Id="rId24" Type="http://schemas.openxmlformats.org/officeDocument/2006/relationships/image" Target="../media/image272.png"/><Relationship Id="rId40" Type="http://schemas.openxmlformats.org/officeDocument/2006/relationships/image" Target="../media/image280.png"/><Relationship Id="rId45" Type="http://schemas.openxmlformats.org/officeDocument/2006/relationships/customXml" Target="../ink/ink286.xml"/><Relationship Id="rId66" Type="http://schemas.openxmlformats.org/officeDocument/2006/relationships/image" Target="../media/image293.png"/><Relationship Id="rId87" Type="http://schemas.openxmlformats.org/officeDocument/2006/relationships/customXml" Target="../ink/ink307.xml"/><Relationship Id="rId110" Type="http://schemas.openxmlformats.org/officeDocument/2006/relationships/image" Target="../media/image315.png"/><Relationship Id="rId115" Type="http://schemas.openxmlformats.org/officeDocument/2006/relationships/customXml" Target="../ink/ink321.xml"/><Relationship Id="rId131" Type="http://schemas.openxmlformats.org/officeDocument/2006/relationships/customXml" Target="../ink/ink329.xml"/><Relationship Id="rId136" Type="http://schemas.openxmlformats.org/officeDocument/2006/relationships/image" Target="../media/image328.png"/><Relationship Id="rId157" Type="http://schemas.openxmlformats.org/officeDocument/2006/relationships/customXml" Target="../ink/ink342.xml"/><Relationship Id="rId178" Type="http://schemas.openxmlformats.org/officeDocument/2006/relationships/image" Target="../media/image349.png"/><Relationship Id="rId61" Type="http://schemas.openxmlformats.org/officeDocument/2006/relationships/customXml" Target="../ink/ink294.xml"/><Relationship Id="rId82" Type="http://schemas.openxmlformats.org/officeDocument/2006/relationships/image" Target="../media/image301.png"/><Relationship Id="rId152" Type="http://schemas.openxmlformats.org/officeDocument/2006/relationships/image" Target="../media/image336.png"/><Relationship Id="rId173" Type="http://schemas.openxmlformats.org/officeDocument/2006/relationships/customXml" Target="../ink/ink350.xml"/><Relationship Id="rId19" Type="http://schemas.openxmlformats.org/officeDocument/2006/relationships/customXml" Target="../ink/ink273.xml"/><Relationship Id="rId14" Type="http://schemas.openxmlformats.org/officeDocument/2006/relationships/image" Target="../media/image267.png"/><Relationship Id="rId30" Type="http://schemas.openxmlformats.org/officeDocument/2006/relationships/image" Target="../media/image275.png"/><Relationship Id="rId35" Type="http://schemas.openxmlformats.org/officeDocument/2006/relationships/customXml" Target="../ink/ink281.xml"/><Relationship Id="rId56" Type="http://schemas.openxmlformats.org/officeDocument/2006/relationships/image" Target="../media/image288.png"/><Relationship Id="rId77" Type="http://schemas.openxmlformats.org/officeDocument/2006/relationships/customXml" Target="../ink/ink302.xml"/><Relationship Id="rId100" Type="http://schemas.openxmlformats.org/officeDocument/2006/relationships/image" Target="../media/image310.png"/><Relationship Id="rId105" Type="http://schemas.openxmlformats.org/officeDocument/2006/relationships/customXml" Target="../ink/ink316.xml"/><Relationship Id="rId126" Type="http://schemas.openxmlformats.org/officeDocument/2006/relationships/image" Target="../media/image323.png"/><Relationship Id="rId147" Type="http://schemas.openxmlformats.org/officeDocument/2006/relationships/customXml" Target="../ink/ink337.xml"/><Relationship Id="rId168" Type="http://schemas.openxmlformats.org/officeDocument/2006/relationships/image" Target="../media/image344.png"/><Relationship Id="rId8" Type="http://schemas.openxmlformats.org/officeDocument/2006/relationships/image" Target="../media/image264.png"/><Relationship Id="rId51" Type="http://schemas.openxmlformats.org/officeDocument/2006/relationships/customXml" Target="../ink/ink289.xml"/><Relationship Id="rId72" Type="http://schemas.openxmlformats.org/officeDocument/2006/relationships/image" Target="../media/image296.png"/><Relationship Id="rId93" Type="http://schemas.openxmlformats.org/officeDocument/2006/relationships/customXml" Target="../ink/ink310.xml"/><Relationship Id="rId98" Type="http://schemas.openxmlformats.org/officeDocument/2006/relationships/image" Target="../media/image309.png"/><Relationship Id="rId121" Type="http://schemas.openxmlformats.org/officeDocument/2006/relationships/customXml" Target="../ink/ink324.xml"/><Relationship Id="rId142" Type="http://schemas.openxmlformats.org/officeDocument/2006/relationships/image" Target="../media/image331.png"/><Relationship Id="rId163" Type="http://schemas.openxmlformats.org/officeDocument/2006/relationships/customXml" Target="../ink/ink345.xml"/><Relationship Id="rId3" Type="http://schemas.openxmlformats.org/officeDocument/2006/relationships/customXml" Target="../ink/ink265.xml"/><Relationship Id="rId25" Type="http://schemas.openxmlformats.org/officeDocument/2006/relationships/customXml" Target="../ink/ink276.xml"/><Relationship Id="rId46" Type="http://schemas.openxmlformats.org/officeDocument/2006/relationships/image" Target="../media/image283.png"/><Relationship Id="rId67" Type="http://schemas.openxmlformats.org/officeDocument/2006/relationships/customXml" Target="../ink/ink297.xml"/><Relationship Id="rId116" Type="http://schemas.openxmlformats.org/officeDocument/2006/relationships/image" Target="../media/image318.png"/><Relationship Id="rId137" Type="http://schemas.openxmlformats.org/officeDocument/2006/relationships/customXml" Target="../ink/ink332.xml"/><Relationship Id="rId158" Type="http://schemas.openxmlformats.org/officeDocument/2006/relationships/image" Target="../media/image339.png"/><Relationship Id="rId20" Type="http://schemas.openxmlformats.org/officeDocument/2006/relationships/image" Target="../media/image270.png"/><Relationship Id="rId41" Type="http://schemas.openxmlformats.org/officeDocument/2006/relationships/customXml" Target="../ink/ink284.xml"/><Relationship Id="rId62" Type="http://schemas.openxmlformats.org/officeDocument/2006/relationships/image" Target="../media/image291.png"/><Relationship Id="rId83" Type="http://schemas.openxmlformats.org/officeDocument/2006/relationships/customXml" Target="../ink/ink305.xml"/><Relationship Id="rId88" Type="http://schemas.openxmlformats.org/officeDocument/2006/relationships/image" Target="../media/image304.png"/><Relationship Id="rId111" Type="http://schemas.openxmlformats.org/officeDocument/2006/relationships/customXml" Target="../ink/ink319.xml"/><Relationship Id="rId132" Type="http://schemas.openxmlformats.org/officeDocument/2006/relationships/image" Target="../media/image326.png"/><Relationship Id="rId153" Type="http://schemas.openxmlformats.org/officeDocument/2006/relationships/customXml" Target="../ink/ink340.xml"/><Relationship Id="rId174" Type="http://schemas.openxmlformats.org/officeDocument/2006/relationships/image" Target="../media/image347.png"/><Relationship Id="rId179" Type="http://schemas.openxmlformats.org/officeDocument/2006/relationships/customXml" Target="../ink/ink353.xml"/><Relationship Id="rId15" Type="http://schemas.openxmlformats.org/officeDocument/2006/relationships/customXml" Target="../ink/ink271.xml"/><Relationship Id="rId36" Type="http://schemas.openxmlformats.org/officeDocument/2006/relationships/image" Target="../media/image278.png"/><Relationship Id="rId57" Type="http://schemas.openxmlformats.org/officeDocument/2006/relationships/customXml" Target="../ink/ink292.xml"/><Relationship Id="rId106" Type="http://schemas.openxmlformats.org/officeDocument/2006/relationships/image" Target="../media/image313.png"/><Relationship Id="rId127" Type="http://schemas.openxmlformats.org/officeDocument/2006/relationships/customXml" Target="../ink/ink327.xml"/><Relationship Id="rId10" Type="http://schemas.openxmlformats.org/officeDocument/2006/relationships/image" Target="../media/image265.png"/><Relationship Id="rId31" Type="http://schemas.openxmlformats.org/officeDocument/2006/relationships/customXml" Target="../ink/ink279.xml"/><Relationship Id="rId52" Type="http://schemas.openxmlformats.org/officeDocument/2006/relationships/image" Target="../media/image286.png"/><Relationship Id="rId73" Type="http://schemas.openxmlformats.org/officeDocument/2006/relationships/customXml" Target="../ink/ink300.xml"/><Relationship Id="rId78" Type="http://schemas.openxmlformats.org/officeDocument/2006/relationships/image" Target="../media/image299.png"/><Relationship Id="rId94" Type="http://schemas.openxmlformats.org/officeDocument/2006/relationships/image" Target="../media/image307.png"/><Relationship Id="rId99" Type="http://schemas.openxmlformats.org/officeDocument/2006/relationships/customXml" Target="../ink/ink313.xml"/><Relationship Id="rId101" Type="http://schemas.openxmlformats.org/officeDocument/2006/relationships/customXml" Target="../ink/ink314.xml"/><Relationship Id="rId122" Type="http://schemas.openxmlformats.org/officeDocument/2006/relationships/image" Target="../media/image321.png"/><Relationship Id="rId143" Type="http://schemas.openxmlformats.org/officeDocument/2006/relationships/customXml" Target="../ink/ink335.xml"/><Relationship Id="rId148" Type="http://schemas.openxmlformats.org/officeDocument/2006/relationships/image" Target="../media/image334.png"/><Relationship Id="rId164" Type="http://schemas.openxmlformats.org/officeDocument/2006/relationships/image" Target="../media/image342.png"/><Relationship Id="rId169" Type="http://schemas.openxmlformats.org/officeDocument/2006/relationships/customXml" Target="../ink/ink348.xml"/><Relationship Id="rId4" Type="http://schemas.openxmlformats.org/officeDocument/2006/relationships/image" Target="../media/image262.png"/><Relationship Id="rId9" Type="http://schemas.openxmlformats.org/officeDocument/2006/relationships/customXml" Target="../ink/ink268.xml"/><Relationship Id="rId180" Type="http://schemas.openxmlformats.org/officeDocument/2006/relationships/image" Target="../media/image350.png"/><Relationship Id="rId26" Type="http://schemas.openxmlformats.org/officeDocument/2006/relationships/image" Target="../media/image273.png"/><Relationship Id="rId47" Type="http://schemas.openxmlformats.org/officeDocument/2006/relationships/customXml" Target="../ink/ink287.xml"/><Relationship Id="rId68" Type="http://schemas.openxmlformats.org/officeDocument/2006/relationships/image" Target="../media/image294.png"/><Relationship Id="rId89" Type="http://schemas.openxmlformats.org/officeDocument/2006/relationships/customXml" Target="../ink/ink308.xml"/><Relationship Id="rId112" Type="http://schemas.openxmlformats.org/officeDocument/2006/relationships/image" Target="../media/image316.png"/><Relationship Id="rId133" Type="http://schemas.openxmlformats.org/officeDocument/2006/relationships/customXml" Target="../ink/ink330.xml"/><Relationship Id="rId154" Type="http://schemas.openxmlformats.org/officeDocument/2006/relationships/image" Target="../media/image337.png"/><Relationship Id="rId175" Type="http://schemas.openxmlformats.org/officeDocument/2006/relationships/customXml" Target="../ink/ink351.xml"/><Relationship Id="rId16" Type="http://schemas.openxmlformats.org/officeDocument/2006/relationships/image" Target="../media/image268.png"/><Relationship Id="rId37" Type="http://schemas.openxmlformats.org/officeDocument/2006/relationships/customXml" Target="../ink/ink282.xml"/><Relationship Id="rId58" Type="http://schemas.openxmlformats.org/officeDocument/2006/relationships/image" Target="../media/image289.png"/><Relationship Id="rId79" Type="http://schemas.openxmlformats.org/officeDocument/2006/relationships/customXml" Target="../ink/ink303.xml"/><Relationship Id="rId102" Type="http://schemas.openxmlformats.org/officeDocument/2006/relationships/image" Target="../media/image311.png"/><Relationship Id="rId123" Type="http://schemas.openxmlformats.org/officeDocument/2006/relationships/customXml" Target="../ink/ink325.xml"/><Relationship Id="rId144" Type="http://schemas.openxmlformats.org/officeDocument/2006/relationships/image" Target="../media/image332.png"/><Relationship Id="rId90" Type="http://schemas.openxmlformats.org/officeDocument/2006/relationships/image" Target="../media/image305.png"/><Relationship Id="rId165" Type="http://schemas.openxmlformats.org/officeDocument/2006/relationships/customXml" Target="../ink/ink346.xml"/><Relationship Id="rId27" Type="http://schemas.openxmlformats.org/officeDocument/2006/relationships/customXml" Target="../ink/ink277.xml"/><Relationship Id="rId48" Type="http://schemas.openxmlformats.org/officeDocument/2006/relationships/image" Target="../media/image284.png"/><Relationship Id="rId69" Type="http://schemas.openxmlformats.org/officeDocument/2006/relationships/customXml" Target="../ink/ink298.xml"/><Relationship Id="rId113" Type="http://schemas.openxmlformats.org/officeDocument/2006/relationships/customXml" Target="../ink/ink320.xml"/><Relationship Id="rId134" Type="http://schemas.openxmlformats.org/officeDocument/2006/relationships/image" Target="../media/image327.png"/><Relationship Id="rId80" Type="http://schemas.openxmlformats.org/officeDocument/2006/relationships/image" Target="../media/image300.png"/><Relationship Id="rId155" Type="http://schemas.openxmlformats.org/officeDocument/2006/relationships/customXml" Target="../ink/ink341.xml"/><Relationship Id="rId176" Type="http://schemas.openxmlformats.org/officeDocument/2006/relationships/image" Target="../media/image348.png"/><Relationship Id="rId17" Type="http://schemas.openxmlformats.org/officeDocument/2006/relationships/customXml" Target="../ink/ink272.xml"/><Relationship Id="rId38" Type="http://schemas.openxmlformats.org/officeDocument/2006/relationships/image" Target="../media/image279.png"/><Relationship Id="rId59" Type="http://schemas.openxmlformats.org/officeDocument/2006/relationships/customXml" Target="../ink/ink293.xml"/><Relationship Id="rId103" Type="http://schemas.openxmlformats.org/officeDocument/2006/relationships/customXml" Target="../ink/ink315.xml"/><Relationship Id="rId124" Type="http://schemas.openxmlformats.org/officeDocument/2006/relationships/image" Target="../media/image322.png"/><Relationship Id="rId70" Type="http://schemas.openxmlformats.org/officeDocument/2006/relationships/image" Target="../media/image295.png"/><Relationship Id="rId91" Type="http://schemas.openxmlformats.org/officeDocument/2006/relationships/customXml" Target="../ink/ink309.xml"/><Relationship Id="rId145" Type="http://schemas.openxmlformats.org/officeDocument/2006/relationships/customXml" Target="../ink/ink336.xml"/><Relationship Id="rId166" Type="http://schemas.openxmlformats.org/officeDocument/2006/relationships/image" Target="../media/image3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2" name="Picture 11" descr="A document with text and letters&#10;&#10;Description automatically generated with medium confidence">
            <a:extLst>
              <a:ext uri="{FF2B5EF4-FFF2-40B4-BE49-F238E27FC236}">
                <a16:creationId xmlns:a16="http://schemas.microsoft.com/office/drawing/2014/main" id="{B217C893-3FDC-92CE-4F98-39371F2849C4}"/>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0" y="13442"/>
            <a:ext cx="6858000" cy="9014082"/>
          </a:xfrm>
          <a:prstGeom prst="rect">
            <a:avLst/>
          </a:prstGeom>
        </p:spPr>
      </p:pic>
      <p:sp>
        <p:nvSpPr>
          <p:cNvPr id="16" name="TextBox 15">
            <a:extLst>
              <a:ext uri="{FF2B5EF4-FFF2-40B4-BE49-F238E27FC236}">
                <a16:creationId xmlns:a16="http://schemas.microsoft.com/office/drawing/2014/main" id="{06C7BFA5-91D5-5DAA-1772-E757452A43B3}"/>
              </a:ext>
            </a:extLst>
          </p:cNvPr>
          <p:cNvSpPr txBox="1"/>
          <p:nvPr/>
        </p:nvSpPr>
        <p:spPr>
          <a:xfrm>
            <a:off x="0" y="523686"/>
            <a:ext cx="6947736" cy="369332"/>
          </a:xfrm>
          <a:prstGeom prst="rect">
            <a:avLst/>
          </a:prstGeom>
          <a:noFill/>
        </p:spPr>
        <p:txBody>
          <a:bodyPr wrap="none" rtlCol="0">
            <a:spAutoFit/>
          </a:bodyPr>
          <a:lstStyle/>
          <a:p>
            <a:r>
              <a:rPr lang="en-AU" dirty="0">
                <a:solidFill>
                  <a:srgbClr val="7030A0"/>
                </a:solidFill>
                <a:latin typeface="xkcd Script" panose="03000503000000000000" pitchFamily="66" charset="0"/>
                <a:ea typeface="xkcd Script" panose="03000503000000000000" pitchFamily="66" charset="0"/>
                <a:cs typeface="xkcd" pitchFamily="50" charset="-128"/>
              </a:rPr>
              <a:t>Exploding stars show us that time slows down in the distant Universe!</a:t>
            </a:r>
          </a:p>
        </p:txBody>
      </p:sp>
      <p:grpSp>
        <p:nvGrpSpPr>
          <p:cNvPr id="19" name="Group 18">
            <a:extLst>
              <a:ext uri="{FF2B5EF4-FFF2-40B4-BE49-F238E27FC236}">
                <a16:creationId xmlns:a16="http://schemas.microsoft.com/office/drawing/2014/main" id="{D0573EAE-BE3A-3514-F709-BEB27D6BF669}"/>
              </a:ext>
            </a:extLst>
          </p:cNvPr>
          <p:cNvGrpSpPr/>
          <p:nvPr/>
        </p:nvGrpSpPr>
        <p:grpSpPr>
          <a:xfrm>
            <a:off x="513230" y="884788"/>
            <a:ext cx="5453280" cy="362520"/>
            <a:chOff x="513230" y="884788"/>
            <a:chExt cx="5453280" cy="362520"/>
          </a:xfrm>
        </p:grpSpPr>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DF372E35-A0BF-289A-C83C-57DB76923976}"/>
                    </a:ext>
                  </a:extLst>
                </p14:cNvPr>
                <p14:cNvContentPartPr/>
                <p14:nvPr/>
              </p14:nvContentPartPr>
              <p14:xfrm>
                <a:off x="513230" y="884788"/>
                <a:ext cx="5453280" cy="183960"/>
              </p14:xfrm>
            </p:contentPart>
          </mc:Choice>
          <mc:Fallback>
            <p:pic>
              <p:nvPicPr>
                <p:cNvPr id="17" name="Ink 16">
                  <a:extLst>
                    <a:ext uri="{FF2B5EF4-FFF2-40B4-BE49-F238E27FC236}">
                      <a16:creationId xmlns:a16="http://schemas.microsoft.com/office/drawing/2014/main" id="{DF372E35-A0BF-289A-C83C-57DB76923976}"/>
                    </a:ext>
                  </a:extLst>
                </p:cNvPr>
                <p:cNvPicPr/>
                <p:nvPr/>
              </p:nvPicPr>
              <p:blipFill>
                <a:blip r:embed="rId4"/>
                <a:stretch>
                  <a:fillRect/>
                </a:stretch>
              </p:blipFill>
              <p:spPr>
                <a:xfrm>
                  <a:off x="495590" y="867148"/>
                  <a:ext cx="54889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59B8681A-5757-1352-9BEA-C2553967C5A2}"/>
                    </a:ext>
                  </a:extLst>
                </p14:cNvPr>
                <p14:cNvContentPartPr/>
                <p14:nvPr/>
              </p14:nvContentPartPr>
              <p14:xfrm>
                <a:off x="514310" y="1137508"/>
                <a:ext cx="3060000" cy="109800"/>
              </p14:xfrm>
            </p:contentPart>
          </mc:Choice>
          <mc:Fallback>
            <p:pic>
              <p:nvPicPr>
                <p:cNvPr id="18" name="Ink 17">
                  <a:extLst>
                    <a:ext uri="{FF2B5EF4-FFF2-40B4-BE49-F238E27FC236}">
                      <a16:creationId xmlns:a16="http://schemas.microsoft.com/office/drawing/2014/main" id="{59B8681A-5757-1352-9BEA-C2553967C5A2}"/>
                    </a:ext>
                  </a:extLst>
                </p:cNvPr>
                <p:cNvPicPr/>
                <p:nvPr/>
              </p:nvPicPr>
              <p:blipFill>
                <a:blip r:embed="rId6"/>
                <a:stretch>
                  <a:fillRect/>
                </a:stretch>
              </p:blipFill>
              <p:spPr>
                <a:xfrm>
                  <a:off x="496310" y="1119868"/>
                  <a:ext cx="3095640" cy="145440"/>
                </a:xfrm>
                <a:prstGeom prst="rect">
                  <a:avLst/>
                </a:prstGeom>
              </p:spPr>
            </p:pic>
          </mc:Fallback>
        </mc:AlternateContent>
      </p:grpSp>
      <p:sp>
        <p:nvSpPr>
          <p:cNvPr id="21" name="TextBox 20">
            <a:extLst>
              <a:ext uri="{FF2B5EF4-FFF2-40B4-BE49-F238E27FC236}">
                <a16:creationId xmlns:a16="http://schemas.microsoft.com/office/drawing/2014/main" id="{C1DB4141-6EF2-55B9-11AC-1FAF40009A2A}"/>
              </a:ext>
            </a:extLst>
          </p:cNvPr>
          <p:cNvSpPr txBox="1"/>
          <p:nvPr/>
        </p:nvSpPr>
        <p:spPr>
          <a:xfrm rot="21109418">
            <a:off x="1096550" y="2200356"/>
            <a:ext cx="4509568" cy="646331"/>
          </a:xfrm>
          <a:prstGeom prst="rect">
            <a:avLst/>
          </a:prstGeom>
          <a:noFill/>
        </p:spPr>
        <p:txBody>
          <a:bodyPr wrap="none" rtlCol="0">
            <a:spAutoFit/>
          </a:bodyPr>
          <a:lstStyle/>
          <a:p>
            <a:r>
              <a:rPr lang="en-AU" dirty="0">
                <a:solidFill>
                  <a:srgbClr val="7030A0"/>
                </a:solidFill>
                <a:latin typeface="xkcd Script" panose="03000503000000000000" pitchFamily="66" charset="0"/>
                <a:ea typeface="xkcd Script" panose="03000503000000000000" pitchFamily="66" charset="0"/>
                <a:cs typeface="xkcd" pitchFamily="50" charset="-128"/>
              </a:rPr>
              <a:t>This work is the combined effort of a *lot*</a:t>
            </a:r>
          </a:p>
          <a:p>
            <a:r>
              <a:rPr lang="en-AU" dirty="0">
                <a:solidFill>
                  <a:srgbClr val="7030A0"/>
                </a:solidFill>
                <a:latin typeface="xkcd Script" panose="03000503000000000000" pitchFamily="66" charset="0"/>
                <a:ea typeface="xkcd Script" panose="03000503000000000000" pitchFamily="66" charset="0"/>
                <a:cs typeface="xkcd" pitchFamily="50" charset="-128"/>
              </a:rPr>
              <a:t>of very smart people…</a:t>
            </a:r>
          </a:p>
        </p:txBody>
      </p:sp>
      <p:sp>
        <p:nvSpPr>
          <p:cNvPr id="24" name="TextBox 23">
            <a:extLst>
              <a:ext uri="{FF2B5EF4-FFF2-40B4-BE49-F238E27FC236}">
                <a16:creationId xmlns:a16="http://schemas.microsoft.com/office/drawing/2014/main" id="{9CB66B84-69D9-286D-C66E-64D8F0B9537C}"/>
              </a:ext>
            </a:extLst>
          </p:cNvPr>
          <p:cNvSpPr txBox="1"/>
          <p:nvPr/>
        </p:nvSpPr>
        <p:spPr>
          <a:xfrm>
            <a:off x="2776213" y="3799735"/>
            <a:ext cx="3190297" cy="461665"/>
          </a:xfrm>
          <a:prstGeom prst="rect">
            <a:avLst/>
          </a:prstGeom>
          <a:noFill/>
        </p:spPr>
        <p:txBody>
          <a:bodyPr wrap="non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So many people from so many places that we</a:t>
            </a:r>
            <a:br>
              <a:rPr lang="en-AU" sz="1200" dirty="0">
                <a:solidFill>
                  <a:srgbClr val="7030A0"/>
                </a:solidFill>
                <a:latin typeface="xkcd Script" panose="03000503000000000000" pitchFamily="66" charset="0"/>
                <a:ea typeface="xkcd Script" panose="03000503000000000000" pitchFamily="66" charset="0"/>
                <a:cs typeface="xkcd" pitchFamily="50" charset="-128"/>
              </a:rPr>
            </a:br>
            <a:r>
              <a:rPr lang="en-AU" sz="1200" dirty="0">
                <a:solidFill>
                  <a:srgbClr val="7030A0"/>
                </a:solidFill>
                <a:latin typeface="xkcd Script" panose="03000503000000000000" pitchFamily="66" charset="0"/>
                <a:ea typeface="xkcd Script" panose="03000503000000000000" pitchFamily="66" charset="0"/>
                <a:cs typeface="xkcd" pitchFamily="50" charset="-128"/>
              </a:rPr>
              <a:t>had to put the places at the end of the paper!</a:t>
            </a:r>
          </a:p>
        </p:txBody>
      </p:sp>
      <mc:AlternateContent xmlns:mc="http://schemas.openxmlformats.org/markup-compatibility/2006">
        <mc:Choice xmlns:p14="http://schemas.microsoft.com/office/powerpoint/2010/main" Requires="p14">
          <p:contentPart p14:bwMode="auto" r:id="rId7">
            <p14:nvContentPartPr>
              <p14:cNvPr id="25" name="Ink 24">
                <a:extLst>
                  <a:ext uri="{FF2B5EF4-FFF2-40B4-BE49-F238E27FC236}">
                    <a16:creationId xmlns:a16="http://schemas.microsoft.com/office/drawing/2014/main" id="{43117C73-0DE9-00D0-3475-6D0790B0A1CD}"/>
                  </a:ext>
                </a:extLst>
              </p14:cNvPr>
              <p14:cNvContentPartPr/>
              <p14:nvPr/>
            </p14:nvContentPartPr>
            <p14:xfrm>
              <a:off x="2283921" y="3948014"/>
              <a:ext cx="396000" cy="59760"/>
            </p14:xfrm>
          </p:contentPart>
        </mc:Choice>
        <mc:Fallback>
          <p:pic>
            <p:nvPicPr>
              <p:cNvPr id="25" name="Ink 24">
                <a:extLst>
                  <a:ext uri="{FF2B5EF4-FFF2-40B4-BE49-F238E27FC236}">
                    <a16:creationId xmlns:a16="http://schemas.microsoft.com/office/drawing/2014/main" id="{43117C73-0DE9-00D0-3475-6D0790B0A1CD}"/>
                  </a:ext>
                </a:extLst>
              </p:cNvPr>
              <p:cNvPicPr/>
              <p:nvPr/>
            </p:nvPicPr>
            <p:blipFill>
              <a:blip r:embed="rId8"/>
              <a:stretch>
                <a:fillRect/>
              </a:stretch>
            </p:blipFill>
            <p:spPr>
              <a:xfrm>
                <a:off x="2266281" y="3930374"/>
                <a:ext cx="4316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5" name="Ink 34">
                <a:extLst>
                  <a:ext uri="{FF2B5EF4-FFF2-40B4-BE49-F238E27FC236}">
                    <a16:creationId xmlns:a16="http://schemas.microsoft.com/office/drawing/2014/main" id="{C864E682-8FF8-82BB-9B7A-94133DB9A1AE}"/>
                  </a:ext>
                </a:extLst>
              </p14:cNvPr>
              <p14:cNvContentPartPr/>
              <p14:nvPr/>
            </p14:nvContentPartPr>
            <p14:xfrm>
              <a:off x="2290761" y="3881414"/>
              <a:ext cx="74520" cy="128520"/>
            </p14:xfrm>
          </p:contentPart>
        </mc:Choice>
        <mc:Fallback>
          <p:pic>
            <p:nvPicPr>
              <p:cNvPr id="35" name="Ink 34">
                <a:extLst>
                  <a:ext uri="{FF2B5EF4-FFF2-40B4-BE49-F238E27FC236}">
                    <a16:creationId xmlns:a16="http://schemas.microsoft.com/office/drawing/2014/main" id="{C864E682-8FF8-82BB-9B7A-94133DB9A1AE}"/>
                  </a:ext>
                </a:extLst>
              </p:cNvPr>
              <p:cNvPicPr/>
              <p:nvPr/>
            </p:nvPicPr>
            <p:blipFill>
              <a:blip r:embed="rId10"/>
              <a:stretch>
                <a:fillRect/>
              </a:stretch>
            </p:blipFill>
            <p:spPr>
              <a:xfrm>
                <a:off x="2272761" y="3863414"/>
                <a:ext cx="110160" cy="164160"/>
              </a:xfrm>
              <a:prstGeom prst="rect">
                <a:avLst/>
              </a:prstGeom>
            </p:spPr>
          </p:pic>
        </mc:Fallback>
      </mc:AlternateContent>
      <p:sp>
        <p:nvSpPr>
          <p:cNvPr id="36" name="TextBox 35">
            <a:extLst>
              <a:ext uri="{FF2B5EF4-FFF2-40B4-BE49-F238E27FC236}">
                <a16:creationId xmlns:a16="http://schemas.microsoft.com/office/drawing/2014/main" id="{9E9C917F-EAC9-885D-96EF-67F76B68C954}"/>
              </a:ext>
            </a:extLst>
          </p:cNvPr>
          <p:cNvSpPr txBox="1"/>
          <p:nvPr/>
        </p:nvSpPr>
        <p:spPr>
          <a:xfrm>
            <a:off x="440849" y="4473382"/>
            <a:ext cx="1545616" cy="307777"/>
          </a:xfrm>
          <a:prstGeom prst="rect">
            <a:avLst/>
          </a:prstGeom>
          <a:noFill/>
        </p:spPr>
        <p:txBody>
          <a:bodyPr wrap="non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a:t>
            </a:r>
            <a:r>
              <a:rPr lang="en-AU" sz="1400" dirty="0" err="1">
                <a:solidFill>
                  <a:srgbClr val="7030A0"/>
                </a:solidFill>
                <a:latin typeface="xkcd Script" panose="03000503000000000000" pitchFamily="66" charset="0"/>
                <a:ea typeface="xkcd Script" panose="03000503000000000000" pitchFamily="66" charset="0"/>
                <a:cs typeface="xkcd" pitchFamily="50" charset="-128"/>
              </a:rPr>
              <a:t>tl;dr</a:t>
            </a:r>
            <a:r>
              <a:rPr lang="en-AU" sz="1400" dirty="0">
                <a:solidFill>
                  <a:srgbClr val="7030A0"/>
                </a:solidFill>
                <a:latin typeface="xkcd Script" panose="03000503000000000000" pitchFamily="66" charset="0"/>
                <a:ea typeface="xkcd Script" panose="03000503000000000000" pitchFamily="66" charset="0"/>
                <a:cs typeface="xkcd" pitchFamily="50" charset="-128"/>
              </a:rPr>
              <a:t>…</a:t>
            </a:r>
          </a:p>
        </p:txBody>
      </p:sp>
      <mc:AlternateContent xmlns:mc="http://schemas.openxmlformats.org/markup-compatibility/2006">
        <mc:Choice xmlns:p14="http://schemas.microsoft.com/office/powerpoint/2010/main" Requires="p14">
          <p:contentPart p14:bwMode="auto" r:id="rId11">
            <p14:nvContentPartPr>
              <p14:cNvPr id="62" name="Ink 61">
                <a:extLst>
                  <a:ext uri="{FF2B5EF4-FFF2-40B4-BE49-F238E27FC236}">
                    <a16:creationId xmlns:a16="http://schemas.microsoft.com/office/drawing/2014/main" id="{1D96C5D4-4A97-47DE-CE2A-81C8322DF067}"/>
                  </a:ext>
                </a:extLst>
              </p14:cNvPr>
              <p14:cNvContentPartPr/>
              <p14:nvPr/>
            </p14:nvContentPartPr>
            <p14:xfrm>
              <a:off x="428564" y="4707436"/>
              <a:ext cx="1603080" cy="69840"/>
            </p14:xfrm>
          </p:contentPart>
        </mc:Choice>
        <mc:Fallback>
          <p:pic>
            <p:nvPicPr>
              <p:cNvPr id="62" name="Ink 61">
                <a:extLst>
                  <a:ext uri="{FF2B5EF4-FFF2-40B4-BE49-F238E27FC236}">
                    <a16:creationId xmlns:a16="http://schemas.microsoft.com/office/drawing/2014/main" id="{1D96C5D4-4A97-47DE-CE2A-81C8322DF067}"/>
                  </a:ext>
                </a:extLst>
              </p:cNvPr>
              <p:cNvPicPr/>
              <p:nvPr/>
            </p:nvPicPr>
            <p:blipFill>
              <a:blip r:embed="rId12"/>
              <a:stretch>
                <a:fillRect/>
              </a:stretch>
            </p:blipFill>
            <p:spPr>
              <a:xfrm>
                <a:off x="410924" y="4689796"/>
                <a:ext cx="1638720" cy="105480"/>
              </a:xfrm>
              <a:prstGeom prst="rect">
                <a:avLst/>
              </a:prstGeom>
            </p:spPr>
          </p:pic>
        </mc:Fallback>
      </mc:AlternateContent>
      <p:sp>
        <p:nvSpPr>
          <p:cNvPr id="63" name="TextBox 62">
            <a:extLst>
              <a:ext uri="{FF2B5EF4-FFF2-40B4-BE49-F238E27FC236}">
                <a16:creationId xmlns:a16="http://schemas.microsoft.com/office/drawing/2014/main" id="{26D2B3B3-2EE0-193F-E055-C7DB35F46EFE}"/>
              </a:ext>
            </a:extLst>
          </p:cNvPr>
          <p:cNvSpPr txBox="1"/>
          <p:nvPr/>
        </p:nvSpPr>
        <p:spPr>
          <a:xfrm>
            <a:off x="353291" y="4799307"/>
            <a:ext cx="6075218" cy="1815882"/>
          </a:xfrm>
          <a:prstGeom prst="rect">
            <a:avLst/>
          </a:prstGeom>
          <a:noFill/>
        </p:spPr>
        <p:txBody>
          <a:bodyPr wrap="square" rtlCol="0">
            <a:spAutoFit/>
          </a:bodyPr>
          <a:lstStyle/>
          <a:p>
            <a:pPr algn="ctr"/>
            <a:r>
              <a:rPr lang="en-AU" sz="1400" dirty="0">
                <a:solidFill>
                  <a:srgbClr val="7030A0"/>
                </a:solidFill>
                <a:latin typeface="xkcd Script" panose="03000503000000000000" pitchFamily="66" charset="0"/>
                <a:ea typeface="xkcd Script" panose="03000503000000000000" pitchFamily="66" charset="0"/>
                <a:cs typeface="xkcd" pitchFamily="50" charset="-128"/>
              </a:rPr>
              <a:t>For almost 100 years we’ve known that the Universe is expanding. Our models of an expanding Universe predict that a </a:t>
            </a:r>
            <a:r>
              <a:rPr lang="en-AU" sz="1400" b="1" dirty="0">
                <a:solidFill>
                  <a:srgbClr val="7030A0"/>
                </a:solidFill>
                <a:latin typeface="xkcd Script" panose="03000503000000000000" pitchFamily="66" charset="0"/>
                <a:ea typeface="xkcd Script" panose="03000503000000000000" pitchFamily="66" charset="0"/>
                <a:cs typeface="xkcd" pitchFamily="50" charset="-128"/>
              </a:rPr>
              <a:t>very</a:t>
            </a:r>
            <a:r>
              <a:rPr lang="en-AU" sz="1400" dirty="0">
                <a:solidFill>
                  <a:srgbClr val="7030A0"/>
                </a:solidFill>
                <a:latin typeface="xkcd Script" panose="03000503000000000000" pitchFamily="66" charset="0"/>
                <a:ea typeface="xkcd Script" panose="03000503000000000000" pitchFamily="66" charset="0"/>
                <a:cs typeface="xkcd" pitchFamily="50" charset="-128"/>
              </a:rPr>
              <a:t> far away clock will tick slower than one right next to us – something called cosmological time dilation. In this paper we treat exploding stars like clocks, using more of these and at higher distances than ever before to measure time dilation. Using the most data-driven approach so far, we find… pretty much what we expected! With the quality of the data from our collaboration, the Dark Energy Survey, this is the most precise detection of cosmological time dilation so far.</a:t>
            </a:r>
          </a:p>
        </p:txBody>
      </p:sp>
      <p:sp>
        <p:nvSpPr>
          <p:cNvPr id="65" name="TextBox 64">
            <a:extLst>
              <a:ext uri="{FF2B5EF4-FFF2-40B4-BE49-F238E27FC236}">
                <a16:creationId xmlns:a16="http://schemas.microsoft.com/office/drawing/2014/main" id="{DEC92CC1-5A93-6A6B-C94F-06E28A131C93}"/>
              </a:ext>
            </a:extLst>
          </p:cNvPr>
          <p:cNvSpPr txBox="1"/>
          <p:nvPr/>
        </p:nvSpPr>
        <p:spPr>
          <a:xfrm>
            <a:off x="676093" y="7138409"/>
            <a:ext cx="2521076"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Cosmological time dilation is yet *another* prediction that can be traced back to Einstein!</a:t>
            </a:r>
          </a:p>
          <a:p>
            <a:pPr algn="ctr"/>
            <a:endParaRPr lang="en-AU" sz="1400" dirty="0">
              <a:solidFill>
                <a:srgbClr val="7030A0"/>
              </a:solidFill>
              <a:latin typeface="xkcd Script" panose="03000503000000000000" pitchFamily="66" charset="0"/>
              <a:ea typeface="xkcd Script" panose="03000503000000000000" pitchFamily="66" charset="0"/>
              <a:cs typeface="xkcd" pitchFamily="50" charset="-128"/>
            </a:endParaRPr>
          </a:p>
        </p:txBody>
      </p:sp>
      <p:sp>
        <p:nvSpPr>
          <p:cNvPr id="66" name="TextBox 65">
            <a:extLst>
              <a:ext uri="{FF2B5EF4-FFF2-40B4-BE49-F238E27FC236}">
                <a16:creationId xmlns:a16="http://schemas.microsoft.com/office/drawing/2014/main" id="{071F2613-1845-9360-4302-E293EB494484}"/>
              </a:ext>
            </a:extLst>
          </p:cNvPr>
          <p:cNvSpPr txBox="1"/>
          <p:nvPr/>
        </p:nvSpPr>
        <p:spPr>
          <a:xfrm>
            <a:off x="360676" y="6615189"/>
            <a:ext cx="2521076"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background:</a:t>
            </a:r>
          </a:p>
          <a:p>
            <a:pPr algn="ctr"/>
            <a:endParaRPr lang="en-AU" sz="1400" dirty="0">
              <a:solidFill>
                <a:srgbClr val="7030A0"/>
              </a:solidFill>
              <a:latin typeface="xkcd Script" panose="03000503000000000000" pitchFamily="66" charset="0"/>
              <a:ea typeface="xkcd Script" panose="03000503000000000000" pitchFamily="66" charset="0"/>
              <a:cs typeface="xkcd" pitchFamily="50" charset="-128"/>
            </a:endParaRPr>
          </a:p>
        </p:txBody>
      </p:sp>
      <p:grpSp>
        <p:nvGrpSpPr>
          <p:cNvPr id="69" name="Group 68">
            <a:extLst>
              <a:ext uri="{FF2B5EF4-FFF2-40B4-BE49-F238E27FC236}">
                <a16:creationId xmlns:a16="http://schemas.microsoft.com/office/drawing/2014/main" id="{2919EFE2-ECFB-4220-4BA2-9111C6C8A1BF}"/>
              </a:ext>
            </a:extLst>
          </p:cNvPr>
          <p:cNvGrpSpPr/>
          <p:nvPr/>
        </p:nvGrpSpPr>
        <p:grpSpPr>
          <a:xfrm>
            <a:off x="335684" y="6856713"/>
            <a:ext cx="1989720" cy="76320"/>
            <a:chOff x="335684" y="6856713"/>
            <a:chExt cx="1989720" cy="76320"/>
          </a:xfrm>
        </p:grpSpPr>
        <mc:AlternateContent xmlns:mc="http://schemas.openxmlformats.org/markup-compatibility/2006">
          <mc:Choice xmlns:p14="http://schemas.microsoft.com/office/powerpoint/2010/main" Requires="p14">
            <p:contentPart p14:bwMode="auto" r:id="rId13">
              <p14:nvContentPartPr>
                <p14:cNvPr id="67" name="Ink 66">
                  <a:extLst>
                    <a:ext uri="{FF2B5EF4-FFF2-40B4-BE49-F238E27FC236}">
                      <a16:creationId xmlns:a16="http://schemas.microsoft.com/office/drawing/2014/main" id="{9E990D7D-53F3-D27A-66AC-C6FE2DF7F372}"/>
                    </a:ext>
                  </a:extLst>
                </p14:cNvPr>
                <p14:cNvContentPartPr/>
                <p14:nvPr/>
              </p14:nvContentPartPr>
              <p14:xfrm>
                <a:off x="335684" y="6927993"/>
                <a:ext cx="3960" cy="5040"/>
              </p14:xfrm>
            </p:contentPart>
          </mc:Choice>
          <mc:Fallback>
            <p:pic>
              <p:nvPicPr>
                <p:cNvPr id="67" name="Ink 66">
                  <a:extLst>
                    <a:ext uri="{FF2B5EF4-FFF2-40B4-BE49-F238E27FC236}">
                      <a16:creationId xmlns:a16="http://schemas.microsoft.com/office/drawing/2014/main" id="{9E990D7D-53F3-D27A-66AC-C6FE2DF7F372}"/>
                    </a:ext>
                  </a:extLst>
                </p:cNvPr>
                <p:cNvPicPr/>
                <p:nvPr/>
              </p:nvPicPr>
              <p:blipFill>
                <a:blip r:embed="rId14"/>
                <a:stretch>
                  <a:fillRect/>
                </a:stretch>
              </p:blipFill>
              <p:spPr>
                <a:xfrm>
                  <a:off x="317684" y="6910353"/>
                  <a:ext cx="396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8" name="Ink 67">
                  <a:extLst>
                    <a:ext uri="{FF2B5EF4-FFF2-40B4-BE49-F238E27FC236}">
                      <a16:creationId xmlns:a16="http://schemas.microsoft.com/office/drawing/2014/main" id="{802D6968-395B-E769-2507-A9685A6E9BF7}"/>
                    </a:ext>
                  </a:extLst>
                </p14:cNvPr>
                <p14:cNvContentPartPr/>
                <p14:nvPr/>
              </p14:nvContentPartPr>
              <p14:xfrm>
                <a:off x="362324" y="6856713"/>
                <a:ext cx="1963080" cy="69480"/>
              </p14:xfrm>
            </p:contentPart>
          </mc:Choice>
          <mc:Fallback>
            <p:pic>
              <p:nvPicPr>
                <p:cNvPr id="68" name="Ink 67">
                  <a:extLst>
                    <a:ext uri="{FF2B5EF4-FFF2-40B4-BE49-F238E27FC236}">
                      <a16:creationId xmlns:a16="http://schemas.microsoft.com/office/drawing/2014/main" id="{802D6968-395B-E769-2507-A9685A6E9BF7}"/>
                    </a:ext>
                  </a:extLst>
                </p:cNvPr>
                <p:cNvPicPr/>
                <p:nvPr/>
              </p:nvPicPr>
              <p:blipFill>
                <a:blip r:embed="rId16"/>
                <a:stretch>
                  <a:fillRect/>
                </a:stretch>
              </p:blipFill>
              <p:spPr>
                <a:xfrm>
                  <a:off x="344684" y="6839073"/>
                  <a:ext cx="1998720" cy="105120"/>
                </a:xfrm>
                <a:prstGeom prst="rect">
                  <a:avLst/>
                </a:prstGeom>
              </p:spPr>
            </p:pic>
          </mc:Fallback>
        </mc:AlternateContent>
      </p:grpSp>
      <p:sp>
        <p:nvSpPr>
          <p:cNvPr id="70" name="TextBox 69">
            <a:extLst>
              <a:ext uri="{FF2B5EF4-FFF2-40B4-BE49-F238E27FC236}">
                <a16:creationId xmlns:a16="http://schemas.microsoft.com/office/drawing/2014/main" id="{0AEA9579-220E-30E4-3D13-66C2BCDC3981}"/>
              </a:ext>
            </a:extLst>
          </p:cNvPr>
          <p:cNvSpPr txBox="1"/>
          <p:nvPr/>
        </p:nvSpPr>
        <p:spPr>
          <a:xfrm>
            <a:off x="3512586" y="6747629"/>
            <a:ext cx="2915923"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What we’re looking for in the paper isn’t a new idea; using exploding stars, supernovae, as clocks was proposed 85 years ago! Lots of people have used these and other transient light sources to quantify time dilation before…</a:t>
            </a:r>
          </a:p>
        </p:txBody>
      </p:sp>
    </p:spTree>
    <p:extLst>
      <p:ext uri="{BB962C8B-B14F-4D97-AF65-F5344CB8AC3E}">
        <p14:creationId xmlns:p14="http://schemas.microsoft.com/office/powerpoint/2010/main" val="718041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document&#10;&#10;Description automatically generated">
            <a:extLst>
              <a:ext uri="{FF2B5EF4-FFF2-40B4-BE49-F238E27FC236}">
                <a16:creationId xmlns:a16="http://schemas.microsoft.com/office/drawing/2014/main" id="{63579A42-6476-A986-D4B2-74EDACAAC43A}"/>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37845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ocument with text and numbers&#10;&#10;Description automatically generated">
            <a:extLst>
              <a:ext uri="{FF2B5EF4-FFF2-40B4-BE49-F238E27FC236}">
                <a16:creationId xmlns:a16="http://schemas.microsoft.com/office/drawing/2014/main" id="{0706B919-E606-CAD4-14E6-B9BE346F45EE}"/>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41952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math textbook&#10;&#10;Description automatically generated with medium confidence">
            <a:extLst>
              <a:ext uri="{FF2B5EF4-FFF2-40B4-BE49-F238E27FC236}">
                <a16:creationId xmlns:a16="http://schemas.microsoft.com/office/drawing/2014/main" id="{088ED2CF-DB54-FD43-6C14-044CBB832018}"/>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82489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A81D9C9C-A639-C410-47B7-047C5A8A53D9}"/>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384212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wave&#10;&#10;Description automatically generated with medium confidence">
            <a:extLst>
              <a:ext uri="{FF2B5EF4-FFF2-40B4-BE49-F238E27FC236}">
                <a16:creationId xmlns:a16="http://schemas.microsoft.com/office/drawing/2014/main" id="{15DB3F56-F968-7368-1D03-4ECE6F0FB175}"/>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427748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D71BC10-2FBA-6722-E953-B2BB9560D505}"/>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7" name="TextBox 6">
            <a:extLst>
              <a:ext uri="{FF2B5EF4-FFF2-40B4-BE49-F238E27FC236}">
                <a16:creationId xmlns:a16="http://schemas.microsoft.com/office/drawing/2014/main" id="{C2BE4D07-D2C1-1772-26F6-934CD7FAD147}"/>
              </a:ext>
            </a:extLst>
          </p:cNvPr>
          <p:cNvSpPr txBox="1"/>
          <p:nvPr/>
        </p:nvSpPr>
        <p:spPr>
          <a:xfrm>
            <a:off x="436194" y="2013872"/>
            <a:ext cx="2937387"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important to use the most distant supernovae possible for these types of studies. The further away a supernova is, the stronger the time dilation signal! This lets us find the signal amongst the noise.</a:t>
            </a:r>
          </a:p>
        </p:txBody>
      </p:sp>
      <p:sp>
        <p:nvSpPr>
          <p:cNvPr id="25" name="TextBox 24">
            <a:extLst>
              <a:ext uri="{FF2B5EF4-FFF2-40B4-BE49-F238E27FC236}">
                <a16:creationId xmlns:a16="http://schemas.microsoft.com/office/drawing/2014/main" id="{F8247B73-984B-E000-A884-C1AF2AB02964}"/>
              </a:ext>
            </a:extLst>
          </p:cNvPr>
          <p:cNvSpPr txBox="1"/>
          <p:nvPr/>
        </p:nvSpPr>
        <p:spPr>
          <a:xfrm>
            <a:off x="408484" y="705077"/>
            <a:ext cx="2992806"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 seriously, this is something that lots of smart people have looked at before!</a:t>
            </a:r>
          </a:p>
        </p:txBody>
      </p:sp>
      <p:grpSp>
        <p:nvGrpSpPr>
          <p:cNvPr id="167" name="Group 166">
            <a:extLst>
              <a:ext uri="{FF2B5EF4-FFF2-40B4-BE49-F238E27FC236}">
                <a16:creationId xmlns:a16="http://schemas.microsoft.com/office/drawing/2014/main" id="{0258CC4A-D38D-FAF2-7A93-E65CC2DCCD04}"/>
              </a:ext>
            </a:extLst>
          </p:cNvPr>
          <p:cNvGrpSpPr/>
          <p:nvPr/>
        </p:nvGrpSpPr>
        <p:grpSpPr>
          <a:xfrm>
            <a:off x="3120890" y="5478649"/>
            <a:ext cx="2549520" cy="2684557"/>
            <a:chOff x="3120890" y="5478649"/>
            <a:chExt cx="2549520" cy="2684557"/>
          </a:xfrm>
        </p:grpSpPr>
        <p:grpSp>
          <p:nvGrpSpPr>
            <p:cNvPr id="86" name="Group 85">
              <a:extLst>
                <a:ext uri="{FF2B5EF4-FFF2-40B4-BE49-F238E27FC236}">
                  <a16:creationId xmlns:a16="http://schemas.microsoft.com/office/drawing/2014/main" id="{31F897BD-305C-E6D0-4E3E-6ED309ACDD39}"/>
                </a:ext>
              </a:extLst>
            </p:cNvPr>
            <p:cNvGrpSpPr/>
            <p:nvPr/>
          </p:nvGrpSpPr>
          <p:grpSpPr>
            <a:xfrm>
              <a:off x="3476483" y="5478649"/>
              <a:ext cx="952920" cy="636480"/>
              <a:chOff x="3476483" y="5478649"/>
              <a:chExt cx="952920" cy="636480"/>
            </a:xfrm>
          </p:grpSpPr>
          <mc:AlternateContent xmlns:mc="http://schemas.openxmlformats.org/markup-compatibility/2006">
            <mc:Choice xmlns:p14="http://schemas.microsoft.com/office/powerpoint/2010/main" Requires="p14">
              <p:contentPart p14:bwMode="auto" r:id="rId3">
                <p14:nvContentPartPr>
                  <p14:cNvPr id="73" name="Ink 72">
                    <a:extLst>
                      <a:ext uri="{FF2B5EF4-FFF2-40B4-BE49-F238E27FC236}">
                        <a16:creationId xmlns:a16="http://schemas.microsoft.com/office/drawing/2014/main" id="{6A7134DA-8E07-7E16-1369-365CDFB90302}"/>
                      </a:ext>
                    </a:extLst>
                  </p14:cNvPr>
                  <p14:cNvContentPartPr/>
                  <p14:nvPr/>
                </p14:nvContentPartPr>
                <p14:xfrm>
                  <a:off x="3960323" y="5759089"/>
                  <a:ext cx="72720" cy="59760"/>
                </p14:xfrm>
              </p:contentPart>
            </mc:Choice>
            <mc:Fallback>
              <p:pic>
                <p:nvPicPr>
                  <p:cNvPr id="73" name="Ink 72">
                    <a:extLst>
                      <a:ext uri="{FF2B5EF4-FFF2-40B4-BE49-F238E27FC236}">
                        <a16:creationId xmlns:a16="http://schemas.microsoft.com/office/drawing/2014/main" id="{6A7134DA-8E07-7E16-1369-365CDFB90302}"/>
                      </a:ext>
                    </a:extLst>
                  </p:cNvPr>
                  <p:cNvPicPr/>
                  <p:nvPr/>
                </p:nvPicPr>
                <p:blipFill>
                  <a:blip r:embed="rId4"/>
                  <a:stretch>
                    <a:fillRect/>
                  </a:stretch>
                </p:blipFill>
                <p:spPr>
                  <a:xfrm>
                    <a:off x="3942323" y="5741449"/>
                    <a:ext cx="108360" cy="95400"/>
                  </a:xfrm>
                  <a:prstGeom prst="rect">
                    <a:avLst/>
                  </a:prstGeom>
                </p:spPr>
              </p:pic>
            </mc:Fallback>
          </mc:AlternateContent>
          <p:grpSp>
            <p:nvGrpSpPr>
              <p:cNvPr id="79" name="Group 78">
                <a:extLst>
                  <a:ext uri="{FF2B5EF4-FFF2-40B4-BE49-F238E27FC236}">
                    <a16:creationId xmlns:a16="http://schemas.microsoft.com/office/drawing/2014/main" id="{CF05D121-8C8E-39EE-0767-AFCAD51DF79F}"/>
                  </a:ext>
                </a:extLst>
              </p:cNvPr>
              <p:cNvGrpSpPr/>
              <p:nvPr/>
            </p:nvGrpSpPr>
            <p:grpSpPr>
              <a:xfrm>
                <a:off x="3684923" y="5496649"/>
                <a:ext cx="744480" cy="618480"/>
                <a:chOff x="3684923" y="5496649"/>
                <a:chExt cx="744480" cy="618480"/>
              </a:xfrm>
            </p:grpSpPr>
            <mc:AlternateContent xmlns:mc="http://schemas.openxmlformats.org/markup-compatibility/2006">
              <mc:Choice xmlns:p14="http://schemas.microsoft.com/office/powerpoint/2010/main" Requires="p14">
                <p:contentPart p14:bwMode="auto" r:id="rId5">
                  <p14:nvContentPartPr>
                    <p14:cNvPr id="74" name="Ink 73">
                      <a:extLst>
                        <a:ext uri="{FF2B5EF4-FFF2-40B4-BE49-F238E27FC236}">
                          <a16:creationId xmlns:a16="http://schemas.microsoft.com/office/drawing/2014/main" id="{CCD0C1B8-399F-1743-FE62-10CC685E42E9}"/>
                        </a:ext>
                      </a:extLst>
                    </p14:cNvPr>
                    <p14:cNvContentPartPr/>
                    <p14:nvPr/>
                  </p14:nvContentPartPr>
                  <p14:xfrm>
                    <a:off x="3866363" y="5496649"/>
                    <a:ext cx="432360" cy="262800"/>
                  </p14:xfrm>
                </p:contentPart>
              </mc:Choice>
              <mc:Fallback>
                <p:pic>
                  <p:nvPicPr>
                    <p:cNvPr id="74" name="Ink 73">
                      <a:extLst>
                        <a:ext uri="{FF2B5EF4-FFF2-40B4-BE49-F238E27FC236}">
                          <a16:creationId xmlns:a16="http://schemas.microsoft.com/office/drawing/2014/main" id="{CCD0C1B8-399F-1743-FE62-10CC685E42E9}"/>
                        </a:ext>
                      </a:extLst>
                    </p:cNvPr>
                    <p:cNvPicPr/>
                    <p:nvPr/>
                  </p:nvPicPr>
                  <p:blipFill>
                    <a:blip r:embed="rId6"/>
                    <a:stretch>
                      <a:fillRect/>
                    </a:stretch>
                  </p:blipFill>
                  <p:spPr>
                    <a:xfrm>
                      <a:off x="3848363" y="5479009"/>
                      <a:ext cx="4680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5" name="Ink 74">
                      <a:extLst>
                        <a:ext uri="{FF2B5EF4-FFF2-40B4-BE49-F238E27FC236}">
                          <a16:creationId xmlns:a16="http://schemas.microsoft.com/office/drawing/2014/main" id="{021508B1-2B4E-0039-B57B-8305119A4C37}"/>
                        </a:ext>
                      </a:extLst>
                    </p14:cNvPr>
                    <p14:cNvContentPartPr/>
                    <p14:nvPr/>
                  </p14:nvContentPartPr>
                  <p14:xfrm>
                    <a:off x="4293323" y="5702569"/>
                    <a:ext cx="136080" cy="53640"/>
                  </p14:xfrm>
                </p:contentPart>
              </mc:Choice>
              <mc:Fallback>
                <p:pic>
                  <p:nvPicPr>
                    <p:cNvPr id="75" name="Ink 74">
                      <a:extLst>
                        <a:ext uri="{FF2B5EF4-FFF2-40B4-BE49-F238E27FC236}">
                          <a16:creationId xmlns:a16="http://schemas.microsoft.com/office/drawing/2014/main" id="{021508B1-2B4E-0039-B57B-8305119A4C37}"/>
                        </a:ext>
                      </a:extLst>
                    </p:cNvPr>
                    <p:cNvPicPr/>
                    <p:nvPr/>
                  </p:nvPicPr>
                  <p:blipFill>
                    <a:blip r:embed="rId8"/>
                    <a:stretch>
                      <a:fillRect/>
                    </a:stretch>
                  </p:blipFill>
                  <p:spPr>
                    <a:xfrm>
                      <a:off x="4275683" y="5684929"/>
                      <a:ext cx="1717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6" name="Ink 75">
                      <a:extLst>
                        <a:ext uri="{FF2B5EF4-FFF2-40B4-BE49-F238E27FC236}">
                          <a16:creationId xmlns:a16="http://schemas.microsoft.com/office/drawing/2014/main" id="{C20FF07D-C77C-F45E-8E9B-356EA1ECCCEC}"/>
                        </a:ext>
                      </a:extLst>
                    </p14:cNvPr>
                    <p14:cNvContentPartPr/>
                    <p14:nvPr/>
                  </p14:nvContentPartPr>
                  <p14:xfrm>
                    <a:off x="4128083" y="5834329"/>
                    <a:ext cx="255960" cy="217440"/>
                  </p14:xfrm>
                </p:contentPart>
              </mc:Choice>
              <mc:Fallback>
                <p:pic>
                  <p:nvPicPr>
                    <p:cNvPr id="76" name="Ink 75">
                      <a:extLst>
                        <a:ext uri="{FF2B5EF4-FFF2-40B4-BE49-F238E27FC236}">
                          <a16:creationId xmlns:a16="http://schemas.microsoft.com/office/drawing/2014/main" id="{C20FF07D-C77C-F45E-8E9B-356EA1ECCCEC}"/>
                        </a:ext>
                      </a:extLst>
                    </p:cNvPr>
                    <p:cNvPicPr/>
                    <p:nvPr/>
                  </p:nvPicPr>
                  <p:blipFill>
                    <a:blip r:embed="rId10"/>
                    <a:stretch>
                      <a:fillRect/>
                    </a:stretch>
                  </p:blipFill>
                  <p:spPr>
                    <a:xfrm>
                      <a:off x="4110443" y="5816329"/>
                      <a:ext cx="2916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7" name="Ink 76">
                      <a:extLst>
                        <a:ext uri="{FF2B5EF4-FFF2-40B4-BE49-F238E27FC236}">
                          <a16:creationId xmlns:a16="http://schemas.microsoft.com/office/drawing/2014/main" id="{866D60E2-9BFF-8859-A9D6-942C4B4DB10D}"/>
                        </a:ext>
                      </a:extLst>
                    </p14:cNvPr>
                    <p14:cNvContentPartPr/>
                    <p14:nvPr/>
                  </p14:nvContentPartPr>
                  <p14:xfrm>
                    <a:off x="3957803" y="6011809"/>
                    <a:ext cx="4680" cy="16560"/>
                  </p14:xfrm>
                </p:contentPart>
              </mc:Choice>
              <mc:Fallback>
                <p:pic>
                  <p:nvPicPr>
                    <p:cNvPr id="77" name="Ink 76">
                      <a:extLst>
                        <a:ext uri="{FF2B5EF4-FFF2-40B4-BE49-F238E27FC236}">
                          <a16:creationId xmlns:a16="http://schemas.microsoft.com/office/drawing/2014/main" id="{866D60E2-9BFF-8859-A9D6-942C4B4DB10D}"/>
                        </a:ext>
                      </a:extLst>
                    </p:cNvPr>
                    <p:cNvPicPr/>
                    <p:nvPr/>
                  </p:nvPicPr>
                  <p:blipFill>
                    <a:blip r:embed="rId12"/>
                    <a:stretch>
                      <a:fillRect/>
                    </a:stretch>
                  </p:blipFill>
                  <p:spPr>
                    <a:xfrm>
                      <a:off x="3939803" y="5994169"/>
                      <a:ext cx="403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8" name="Ink 77">
                      <a:extLst>
                        <a:ext uri="{FF2B5EF4-FFF2-40B4-BE49-F238E27FC236}">
                          <a16:creationId xmlns:a16="http://schemas.microsoft.com/office/drawing/2014/main" id="{C64B35A3-619F-F61D-DBE6-0CF0E8952EF6}"/>
                        </a:ext>
                      </a:extLst>
                    </p14:cNvPr>
                    <p14:cNvContentPartPr/>
                    <p14:nvPr/>
                  </p14:nvContentPartPr>
                  <p14:xfrm>
                    <a:off x="3684923" y="5855209"/>
                    <a:ext cx="319320" cy="259920"/>
                  </p14:xfrm>
                </p:contentPart>
              </mc:Choice>
              <mc:Fallback>
                <p:pic>
                  <p:nvPicPr>
                    <p:cNvPr id="78" name="Ink 77">
                      <a:extLst>
                        <a:ext uri="{FF2B5EF4-FFF2-40B4-BE49-F238E27FC236}">
                          <a16:creationId xmlns:a16="http://schemas.microsoft.com/office/drawing/2014/main" id="{C64B35A3-619F-F61D-DBE6-0CF0E8952EF6}"/>
                        </a:ext>
                      </a:extLst>
                    </p:cNvPr>
                    <p:cNvPicPr/>
                    <p:nvPr/>
                  </p:nvPicPr>
                  <p:blipFill>
                    <a:blip r:embed="rId14"/>
                    <a:stretch>
                      <a:fillRect/>
                    </a:stretch>
                  </p:blipFill>
                  <p:spPr>
                    <a:xfrm>
                      <a:off x="3666923" y="5837569"/>
                      <a:ext cx="354960" cy="295560"/>
                    </a:xfrm>
                    <a:prstGeom prst="rect">
                      <a:avLst/>
                    </a:prstGeom>
                  </p:spPr>
                </p:pic>
              </mc:Fallback>
            </mc:AlternateContent>
          </p:grpSp>
          <p:grpSp>
            <p:nvGrpSpPr>
              <p:cNvPr id="83" name="Group 82">
                <a:extLst>
                  <a:ext uri="{FF2B5EF4-FFF2-40B4-BE49-F238E27FC236}">
                    <a16:creationId xmlns:a16="http://schemas.microsoft.com/office/drawing/2014/main" id="{1684382B-A658-DA91-F0B5-13E76985E641}"/>
                  </a:ext>
                </a:extLst>
              </p:cNvPr>
              <p:cNvGrpSpPr/>
              <p:nvPr/>
            </p:nvGrpSpPr>
            <p:grpSpPr>
              <a:xfrm>
                <a:off x="3476483" y="5478649"/>
                <a:ext cx="394560" cy="258480"/>
                <a:chOff x="3476483" y="5478649"/>
                <a:chExt cx="394560" cy="258480"/>
              </a:xfrm>
            </p:grpSpPr>
            <mc:AlternateContent xmlns:mc="http://schemas.openxmlformats.org/markup-compatibility/2006">
              <mc:Choice xmlns:p14="http://schemas.microsoft.com/office/powerpoint/2010/main" Requires="p14">
                <p:contentPart p14:bwMode="auto" r:id="rId15">
                  <p14:nvContentPartPr>
                    <p14:cNvPr id="80" name="Ink 79">
                      <a:extLst>
                        <a:ext uri="{FF2B5EF4-FFF2-40B4-BE49-F238E27FC236}">
                          <a16:creationId xmlns:a16="http://schemas.microsoft.com/office/drawing/2014/main" id="{E7EFD1A3-0ABD-DBED-BBC7-113B143E4C6D}"/>
                        </a:ext>
                      </a:extLst>
                    </p14:cNvPr>
                    <p14:cNvContentPartPr/>
                    <p14:nvPr/>
                  </p14:nvContentPartPr>
                  <p14:xfrm>
                    <a:off x="3476483" y="5478649"/>
                    <a:ext cx="165240" cy="156600"/>
                  </p14:xfrm>
                </p:contentPart>
              </mc:Choice>
              <mc:Fallback>
                <p:pic>
                  <p:nvPicPr>
                    <p:cNvPr id="80" name="Ink 79">
                      <a:extLst>
                        <a:ext uri="{FF2B5EF4-FFF2-40B4-BE49-F238E27FC236}">
                          <a16:creationId xmlns:a16="http://schemas.microsoft.com/office/drawing/2014/main" id="{E7EFD1A3-0ABD-DBED-BBC7-113B143E4C6D}"/>
                        </a:ext>
                      </a:extLst>
                    </p:cNvPr>
                    <p:cNvPicPr/>
                    <p:nvPr/>
                  </p:nvPicPr>
                  <p:blipFill>
                    <a:blip r:embed="rId16"/>
                    <a:stretch>
                      <a:fillRect/>
                    </a:stretch>
                  </p:blipFill>
                  <p:spPr>
                    <a:xfrm>
                      <a:off x="3458843" y="5461009"/>
                      <a:ext cx="2008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1" name="Ink 80">
                      <a:extLst>
                        <a:ext uri="{FF2B5EF4-FFF2-40B4-BE49-F238E27FC236}">
                          <a16:creationId xmlns:a16="http://schemas.microsoft.com/office/drawing/2014/main" id="{D91BCEB8-19AE-8894-E3E0-4CD802976F09}"/>
                        </a:ext>
                      </a:extLst>
                    </p14:cNvPr>
                    <p14:cNvContentPartPr/>
                    <p14:nvPr/>
                  </p14:nvContentPartPr>
                  <p14:xfrm>
                    <a:off x="3515723" y="5663329"/>
                    <a:ext cx="125640" cy="39600"/>
                  </p14:xfrm>
                </p:contentPart>
              </mc:Choice>
              <mc:Fallback>
                <p:pic>
                  <p:nvPicPr>
                    <p:cNvPr id="81" name="Ink 80">
                      <a:extLst>
                        <a:ext uri="{FF2B5EF4-FFF2-40B4-BE49-F238E27FC236}">
                          <a16:creationId xmlns:a16="http://schemas.microsoft.com/office/drawing/2014/main" id="{D91BCEB8-19AE-8894-E3E0-4CD802976F09}"/>
                        </a:ext>
                      </a:extLst>
                    </p:cNvPr>
                    <p:cNvPicPr/>
                    <p:nvPr/>
                  </p:nvPicPr>
                  <p:blipFill>
                    <a:blip r:embed="rId18"/>
                    <a:stretch>
                      <a:fillRect/>
                    </a:stretch>
                  </p:blipFill>
                  <p:spPr>
                    <a:xfrm>
                      <a:off x="3498083" y="5645689"/>
                      <a:ext cx="1612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2" name="Ink 81">
                      <a:extLst>
                        <a:ext uri="{FF2B5EF4-FFF2-40B4-BE49-F238E27FC236}">
                          <a16:creationId xmlns:a16="http://schemas.microsoft.com/office/drawing/2014/main" id="{508ED61B-E39A-D8EE-E647-3908CB5E353C}"/>
                        </a:ext>
                      </a:extLst>
                    </p14:cNvPr>
                    <p14:cNvContentPartPr/>
                    <p14:nvPr/>
                  </p14:nvContentPartPr>
                  <p14:xfrm>
                    <a:off x="3753323" y="5658289"/>
                    <a:ext cx="117720" cy="78840"/>
                  </p14:xfrm>
                </p:contentPart>
              </mc:Choice>
              <mc:Fallback>
                <p:pic>
                  <p:nvPicPr>
                    <p:cNvPr id="82" name="Ink 81">
                      <a:extLst>
                        <a:ext uri="{FF2B5EF4-FFF2-40B4-BE49-F238E27FC236}">
                          <a16:creationId xmlns:a16="http://schemas.microsoft.com/office/drawing/2014/main" id="{508ED61B-E39A-D8EE-E647-3908CB5E353C}"/>
                        </a:ext>
                      </a:extLst>
                    </p:cNvPr>
                    <p:cNvPicPr/>
                    <p:nvPr/>
                  </p:nvPicPr>
                  <p:blipFill>
                    <a:blip r:embed="rId20"/>
                    <a:stretch>
                      <a:fillRect/>
                    </a:stretch>
                  </p:blipFill>
                  <p:spPr>
                    <a:xfrm>
                      <a:off x="3735323" y="5640289"/>
                      <a:ext cx="153360" cy="114480"/>
                    </a:xfrm>
                    <a:prstGeom prst="rect">
                      <a:avLst/>
                    </a:prstGeom>
                  </p:spPr>
                </p:pic>
              </mc:Fallback>
            </mc:AlternateContent>
          </p:grpSp>
        </p:grpSp>
        <p:grpSp>
          <p:nvGrpSpPr>
            <p:cNvPr id="110" name="Group 109">
              <a:extLst>
                <a:ext uri="{FF2B5EF4-FFF2-40B4-BE49-F238E27FC236}">
                  <a16:creationId xmlns:a16="http://schemas.microsoft.com/office/drawing/2014/main" id="{DFF76D5A-43A9-4B51-A41F-A751FE203528}"/>
                </a:ext>
              </a:extLst>
            </p:cNvPr>
            <p:cNvGrpSpPr/>
            <p:nvPr/>
          </p:nvGrpSpPr>
          <p:grpSpPr>
            <a:xfrm>
              <a:off x="4491050" y="6006086"/>
              <a:ext cx="651240" cy="526320"/>
              <a:chOff x="4491050" y="6006086"/>
              <a:chExt cx="651240" cy="526320"/>
            </a:xfrm>
          </p:grpSpPr>
          <mc:AlternateContent xmlns:mc="http://schemas.openxmlformats.org/markup-compatibility/2006">
            <mc:Choice xmlns:p14="http://schemas.microsoft.com/office/powerpoint/2010/main" Requires="p14">
              <p:contentPart p14:bwMode="auto" r:id="rId21">
                <p14:nvContentPartPr>
                  <p14:cNvPr id="93" name="Ink 92">
                    <a:extLst>
                      <a:ext uri="{FF2B5EF4-FFF2-40B4-BE49-F238E27FC236}">
                        <a16:creationId xmlns:a16="http://schemas.microsoft.com/office/drawing/2014/main" id="{142F9E97-B4A7-996B-BB44-2914C3D0FC35}"/>
                      </a:ext>
                    </a:extLst>
                  </p14:cNvPr>
                  <p14:cNvContentPartPr/>
                  <p14:nvPr/>
                </p14:nvContentPartPr>
                <p14:xfrm>
                  <a:off x="4491050" y="6006086"/>
                  <a:ext cx="588960" cy="526320"/>
                </p14:xfrm>
              </p:contentPart>
            </mc:Choice>
            <mc:Fallback>
              <p:pic>
                <p:nvPicPr>
                  <p:cNvPr id="93" name="Ink 92">
                    <a:extLst>
                      <a:ext uri="{FF2B5EF4-FFF2-40B4-BE49-F238E27FC236}">
                        <a16:creationId xmlns:a16="http://schemas.microsoft.com/office/drawing/2014/main" id="{142F9E97-B4A7-996B-BB44-2914C3D0FC35}"/>
                      </a:ext>
                    </a:extLst>
                  </p:cNvPr>
                  <p:cNvPicPr/>
                  <p:nvPr/>
                </p:nvPicPr>
                <p:blipFill>
                  <a:blip r:embed="rId22"/>
                  <a:stretch>
                    <a:fillRect/>
                  </a:stretch>
                </p:blipFill>
                <p:spPr>
                  <a:xfrm>
                    <a:off x="4473050" y="5988446"/>
                    <a:ext cx="624600" cy="561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9" name="Ink 108">
                    <a:extLst>
                      <a:ext uri="{FF2B5EF4-FFF2-40B4-BE49-F238E27FC236}">
                        <a16:creationId xmlns:a16="http://schemas.microsoft.com/office/drawing/2014/main" id="{25CE18F0-0DDB-9DB3-D066-0D7908314D8E}"/>
                      </a:ext>
                    </a:extLst>
                  </p14:cNvPr>
                  <p14:cNvContentPartPr/>
                  <p14:nvPr/>
                </p14:nvContentPartPr>
                <p14:xfrm>
                  <a:off x="4925210" y="6392726"/>
                  <a:ext cx="217080" cy="135720"/>
                </p14:xfrm>
              </p:contentPart>
            </mc:Choice>
            <mc:Fallback>
              <p:pic>
                <p:nvPicPr>
                  <p:cNvPr id="109" name="Ink 108">
                    <a:extLst>
                      <a:ext uri="{FF2B5EF4-FFF2-40B4-BE49-F238E27FC236}">
                        <a16:creationId xmlns:a16="http://schemas.microsoft.com/office/drawing/2014/main" id="{25CE18F0-0DDB-9DB3-D066-0D7908314D8E}"/>
                      </a:ext>
                    </a:extLst>
                  </p:cNvPr>
                  <p:cNvPicPr/>
                  <p:nvPr/>
                </p:nvPicPr>
                <p:blipFill>
                  <a:blip r:embed="rId24"/>
                  <a:stretch>
                    <a:fillRect/>
                  </a:stretch>
                </p:blipFill>
                <p:spPr>
                  <a:xfrm>
                    <a:off x="4907210" y="6375086"/>
                    <a:ext cx="252720" cy="171360"/>
                  </a:xfrm>
                  <a:prstGeom prst="rect">
                    <a:avLst/>
                  </a:prstGeom>
                </p:spPr>
              </p:pic>
            </mc:Fallback>
          </mc:AlternateContent>
        </p:grpSp>
        <p:grpSp>
          <p:nvGrpSpPr>
            <p:cNvPr id="129" name="Group 128">
              <a:extLst>
                <a:ext uri="{FF2B5EF4-FFF2-40B4-BE49-F238E27FC236}">
                  <a16:creationId xmlns:a16="http://schemas.microsoft.com/office/drawing/2014/main" id="{84891EAF-7C24-6387-0002-F5681F26A657}"/>
                </a:ext>
              </a:extLst>
            </p:cNvPr>
            <p:cNvGrpSpPr/>
            <p:nvPr/>
          </p:nvGrpSpPr>
          <p:grpSpPr>
            <a:xfrm>
              <a:off x="4659890" y="6596846"/>
              <a:ext cx="1010520" cy="954000"/>
              <a:chOff x="4659890" y="6596846"/>
              <a:chExt cx="1010520" cy="954000"/>
            </a:xfrm>
          </p:grpSpPr>
          <mc:AlternateContent xmlns:mc="http://schemas.openxmlformats.org/markup-compatibility/2006">
            <mc:Choice xmlns:p14="http://schemas.microsoft.com/office/powerpoint/2010/main" Requires="p14">
              <p:contentPart p14:bwMode="auto" r:id="rId25">
                <p14:nvContentPartPr>
                  <p14:cNvPr id="111" name="Ink 110">
                    <a:extLst>
                      <a:ext uri="{FF2B5EF4-FFF2-40B4-BE49-F238E27FC236}">
                        <a16:creationId xmlns:a16="http://schemas.microsoft.com/office/drawing/2014/main" id="{D48BBE5D-885C-3C4D-0E98-52AD8DC7DF5B}"/>
                      </a:ext>
                    </a:extLst>
                  </p14:cNvPr>
                  <p14:cNvContentPartPr/>
                  <p14:nvPr/>
                </p14:nvContentPartPr>
                <p14:xfrm>
                  <a:off x="5053730" y="6952166"/>
                  <a:ext cx="176760" cy="117720"/>
                </p14:xfrm>
              </p:contentPart>
            </mc:Choice>
            <mc:Fallback>
              <p:pic>
                <p:nvPicPr>
                  <p:cNvPr id="111" name="Ink 110">
                    <a:extLst>
                      <a:ext uri="{FF2B5EF4-FFF2-40B4-BE49-F238E27FC236}">
                        <a16:creationId xmlns:a16="http://schemas.microsoft.com/office/drawing/2014/main" id="{D48BBE5D-885C-3C4D-0E98-52AD8DC7DF5B}"/>
                      </a:ext>
                    </a:extLst>
                  </p:cNvPr>
                  <p:cNvPicPr/>
                  <p:nvPr/>
                </p:nvPicPr>
                <p:blipFill>
                  <a:blip r:embed="rId26"/>
                  <a:stretch>
                    <a:fillRect/>
                  </a:stretch>
                </p:blipFill>
                <p:spPr>
                  <a:xfrm>
                    <a:off x="5035730" y="6934166"/>
                    <a:ext cx="212400" cy="153360"/>
                  </a:xfrm>
                  <a:prstGeom prst="rect">
                    <a:avLst/>
                  </a:prstGeom>
                </p:spPr>
              </p:pic>
            </mc:Fallback>
          </mc:AlternateContent>
          <p:grpSp>
            <p:nvGrpSpPr>
              <p:cNvPr id="128" name="Group 127">
                <a:extLst>
                  <a:ext uri="{FF2B5EF4-FFF2-40B4-BE49-F238E27FC236}">
                    <a16:creationId xmlns:a16="http://schemas.microsoft.com/office/drawing/2014/main" id="{004B4D7A-5BCB-A187-9B92-AC0EBA9F1A6C}"/>
                  </a:ext>
                </a:extLst>
              </p:cNvPr>
              <p:cNvGrpSpPr/>
              <p:nvPr/>
            </p:nvGrpSpPr>
            <p:grpSpPr>
              <a:xfrm>
                <a:off x="4659890" y="6596846"/>
                <a:ext cx="1010520" cy="954000"/>
                <a:chOff x="4659890" y="6596846"/>
                <a:chExt cx="1010520" cy="954000"/>
              </a:xfrm>
            </p:grpSpPr>
            <mc:AlternateContent xmlns:mc="http://schemas.openxmlformats.org/markup-compatibility/2006">
              <mc:Choice xmlns:p14="http://schemas.microsoft.com/office/powerpoint/2010/main" Requires="p14">
                <p:contentPart p14:bwMode="auto" r:id="rId27">
                  <p14:nvContentPartPr>
                    <p14:cNvPr id="112" name="Ink 111">
                      <a:extLst>
                        <a:ext uri="{FF2B5EF4-FFF2-40B4-BE49-F238E27FC236}">
                          <a16:creationId xmlns:a16="http://schemas.microsoft.com/office/drawing/2014/main" id="{701ADB58-C3DD-6CDC-B27F-4CC6E2EAA182}"/>
                        </a:ext>
                      </a:extLst>
                    </p14:cNvPr>
                    <p14:cNvContentPartPr/>
                    <p14:nvPr/>
                  </p14:nvContentPartPr>
                  <p14:xfrm>
                    <a:off x="5261810" y="6723206"/>
                    <a:ext cx="408600" cy="399600"/>
                  </p14:xfrm>
                </p:contentPart>
              </mc:Choice>
              <mc:Fallback>
                <p:pic>
                  <p:nvPicPr>
                    <p:cNvPr id="112" name="Ink 111">
                      <a:extLst>
                        <a:ext uri="{FF2B5EF4-FFF2-40B4-BE49-F238E27FC236}">
                          <a16:creationId xmlns:a16="http://schemas.microsoft.com/office/drawing/2014/main" id="{701ADB58-C3DD-6CDC-B27F-4CC6E2EAA182}"/>
                        </a:ext>
                      </a:extLst>
                    </p:cNvPr>
                    <p:cNvPicPr/>
                    <p:nvPr/>
                  </p:nvPicPr>
                  <p:blipFill>
                    <a:blip r:embed="rId28"/>
                    <a:stretch>
                      <a:fillRect/>
                    </a:stretch>
                  </p:blipFill>
                  <p:spPr>
                    <a:xfrm>
                      <a:off x="5243810" y="6705566"/>
                      <a:ext cx="4442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3" name="Ink 112">
                      <a:extLst>
                        <a:ext uri="{FF2B5EF4-FFF2-40B4-BE49-F238E27FC236}">
                          <a16:creationId xmlns:a16="http://schemas.microsoft.com/office/drawing/2014/main" id="{3293B573-2694-FBA6-8797-4885D429F838}"/>
                        </a:ext>
                      </a:extLst>
                    </p14:cNvPr>
                    <p14:cNvContentPartPr/>
                    <p14:nvPr/>
                  </p14:nvContentPartPr>
                  <p14:xfrm>
                    <a:off x="5011970" y="7219286"/>
                    <a:ext cx="338400" cy="331560"/>
                  </p14:xfrm>
                </p:contentPart>
              </mc:Choice>
              <mc:Fallback>
                <p:pic>
                  <p:nvPicPr>
                    <p:cNvPr id="113" name="Ink 112">
                      <a:extLst>
                        <a:ext uri="{FF2B5EF4-FFF2-40B4-BE49-F238E27FC236}">
                          <a16:creationId xmlns:a16="http://schemas.microsoft.com/office/drawing/2014/main" id="{3293B573-2694-FBA6-8797-4885D429F838}"/>
                        </a:ext>
                      </a:extLst>
                    </p:cNvPr>
                    <p:cNvPicPr/>
                    <p:nvPr/>
                  </p:nvPicPr>
                  <p:blipFill>
                    <a:blip r:embed="rId30"/>
                    <a:stretch>
                      <a:fillRect/>
                    </a:stretch>
                  </p:blipFill>
                  <p:spPr>
                    <a:xfrm>
                      <a:off x="4994330" y="7201646"/>
                      <a:ext cx="37404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15" name="Ink 114">
                      <a:extLst>
                        <a:ext uri="{FF2B5EF4-FFF2-40B4-BE49-F238E27FC236}">
                          <a16:creationId xmlns:a16="http://schemas.microsoft.com/office/drawing/2014/main" id="{D1EFE02A-DAA4-5C12-E77C-47D373858C6D}"/>
                        </a:ext>
                      </a:extLst>
                    </p14:cNvPr>
                    <p14:cNvContentPartPr/>
                    <p14:nvPr/>
                  </p14:nvContentPartPr>
                  <p14:xfrm>
                    <a:off x="4659890" y="6596846"/>
                    <a:ext cx="299520" cy="527760"/>
                  </p14:xfrm>
                </p:contentPart>
              </mc:Choice>
              <mc:Fallback>
                <p:pic>
                  <p:nvPicPr>
                    <p:cNvPr id="115" name="Ink 114">
                      <a:extLst>
                        <a:ext uri="{FF2B5EF4-FFF2-40B4-BE49-F238E27FC236}">
                          <a16:creationId xmlns:a16="http://schemas.microsoft.com/office/drawing/2014/main" id="{D1EFE02A-DAA4-5C12-E77C-47D373858C6D}"/>
                        </a:ext>
                      </a:extLst>
                    </p:cNvPr>
                    <p:cNvPicPr/>
                    <p:nvPr/>
                  </p:nvPicPr>
                  <p:blipFill>
                    <a:blip r:embed="rId32"/>
                    <a:stretch>
                      <a:fillRect/>
                    </a:stretch>
                  </p:blipFill>
                  <p:spPr>
                    <a:xfrm>
                      <a:off x="4642250" y="6579206"/>
                      <a:ext cx="33516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7" name="Ink 116">
                      <a:extLst>
                        <a:ext uri="{FF2B5EF4-FFF2-40B4-BE49-F238E27FC236}">
                          <a16:creationId xmlns:a16="http://schemas.microsoft.com/office/drawing/2014/main" id="{04BD6B11-F8C6-6D67-1A37-E7E9B2BA680E}"/>
                        </a:ext>
                      </a:extLst>
                    </p14:cNvPr>
                    <p14:cNvContentPartPr/>
                    <p14:nvPr/>
                  </p14:nvContentPartPr>
                  <p14:xfrm>
                    <a:off x="5036450" y="6644366"/>
                    <a:ext cx="27000" cy="158040"/>
                  </p14:xfrm>
                </p:contentPart>
              </mc:Choice>
              <mc:Fallback>
                <p:pic>
                  <p:nvPicPr>
                    <p:cNvPr id="117" name="Ink 116">
                      <a:extLst>
                        <a:ext uri="{FF2B5EF4-FFF2-40B4-BE49-F238E27FC236}">
                          <a16:creationId xmlns:a16="http://schemas.microsoft.com/office/drawing/2014/main" id="{04BD6B11-F8C6-6D67-1A37-E7E9B2BA680E}"/>
                        </a:ext>
                      </a:extLst>
                    </p:cNvPr>
                    <p:cNvPicPr/>
                    <p:nvPr/>
                  </p:nvPicPr>
                  <p:blipFill>
                    <a:blip r:embed="rId34"/>
                    <a:stretch>
                      <a:fillRect/>
                    </a:stretch>
                  </p:blipFill>
                  <p:spPr>
                    <a:xfrm>
                      <a:off x="5018810" y="6626366"/>
                      <a:ext cx="626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18" name="Ink 117">
                      <a:extLst>
                        <a:ext uri="{FF2B5EF4-FFF2-40B4-BE49-F238E27FC236}">
                          <a16:creationId xmlns:a16="http://schemas.microsoft.com/office/drawing/2014/main" id="{E2ECFEB4-142D-690D-C10B-16BCA777B87D}"/>
                        </a:ext>
                      </a:extLst>
                    </p14:cNvPr>
                    <p14:cNvContentPartPr/>
                    <p14:nvPr/>
                  </p14:nvContentPartPr>
                  <p14:xfrm>
                    <a:off x="4912250" y="6877646"/>
                    <a:ext cx="26640" cy="11160"/>
                  </p14:xfrm>
                </p:contentPart>
              </mc:Choice>
              <mc:Fallback>
                <p:pic>
                  <p:nvPicPr>
                    <p:cNvPr id="118" name="Ink 117">
                      <a:extLst>
                        <a:ext uri="{FF2B5EF4-FFF2-40B4-BE49-F238E27FC236}">
                          <a16:creationId xmlns:a16="http://schemas.microsoft.com/office/drawing/2014/main" id="{E2ECFEB4-142D-690D-C10B-16BCA777B87D}"/>
                        </a:ext>
                      </a:extLst>
                    </p:cNvPr>
                    <p:cNvPicPr/>
                    <p:nvPr/>
                  </p:nvPicPr>
                  <p:blipFill>
                    <a:blip r:embed="rId36"/>
                    <a:stretch>
                      <a:fillRect/>
                    </a:stretch>
                  </p:blipFill>
                  <p:spPr>
                    <a:xfrm>
                      <a:off x="4894610" y="6859646"/>
                      <a:ext cx="62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9" name="Ink 118">
                      <a:extLst>
                        <a:ext uri="{FF2B5EF4-FFF2-40B4-BE49-F238E27FC236}">
                          <a16:creationId xmlns:a16="http://schemas.microsoft.com/office/drawing/2014/main" id="{DF83297B-2D01-D6E3-4C64-B66AF1ABB6BB}"/>
                        </a:ext>
                      </a:extLst>
                    </p14:cNvPr>
                    <p14:cNvContentPartPr/>
                    <p14:nvPr/>
                  </p14:nvContentPartPr>
                  <p14:xfrm>
                    <a:off x="4961210" y="7082486"/>
                    <a:ext cx="22680" cy="8640"/>
                  </p14:xfrm>
                </p:contentPart>
              </mc:Choice>
              <mc:Fallback>
                <p:pic>
                  <p:nvPicPr>
                    <p:cNvPr id="119" name="Ink 118">
                      <a:extLst>
                        <a:ext uri="{FF2B5EF4-FFF2-40B4-BE49-F238E27FC236}">
                          <a16:creationId xmlns:a16="http://schemas.microsoft.com/office/drawing/2014/main" id="{DF83297B-2D01-D6E3-4C64-B66AF1ABB6BB}"/>
                        </a:ext>
                      </a:extLst>
                    </p:cNvPr>
                    <p:cNvPicPr/>
                    <p:nvPr/>
                  </p:nvPicPr>
                  <p:blipFill>
                    <a:blip r:embed="rId38"/>
                    <a:stretch>
                      <a:fillRect/>
                    </a:stretch>
                  </p:blipFill>
                  <p:spPr>
                    <a:xfrm>
                      <a:off x="4943210" y="7064846"/>
                      <a:ext cx="583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1" name="Ink 120">
                      <a:extLst>
                        <a:ext uri="{FF2B5EF4-FFF2-40B4-BE49-F238E27FC236}">
                          <a16:creationId xmlns:a16="http://schemas.microsoft.com/office/drawing/2014/main" id="{E18593BD-B4F5-4A35-666F-AD5B1FB0991C}"/>
                        </a:ext>
                      </a:extLst>
                    </p14:cNvPr>
                    <p14:cNvContentPartPr/>
                    <p14:nvPr/>
                  </p14:nvContentPartPr>
                  <p14:xfrm>
                    <a:off x="4745210" y="7202726"/>
                    <a:ext cx="218880" cy="129960"/>
                  </p14:xfrm>
                </p:contentPart>
              </mc:Choice>
              <mc:Fallback>
                <p:pic>
                  <p:nvPicPr>
                    <p:cNvPr id="121" name="Ink 120">
                      <a:extLst>
                        <a:ext uri="{FF2B5EF4-FFF2-40B4-BE49-F238E27FC236}">
                          <a16:creationId xmlns:a16="http://schemas.microsoft.com/office/drawing/2014/main" id="{E18593BD-B4F5-4A35-666F-AD5B1FB0991C}"/>
                        </a:ext>
                      </a:extLst>
                    </p:cNvPr>
                    <p:cNvPicPr/>
                    <p:nvPr/>
                  </p:nvPicPr>
                  <p:blipFill>
                    <a:blip r:embed="rId40"/>
                    <a:stretch>
                      <a:fillRect/>
                    </a:stretch>
                  </p:blipFill>
                  <p:spPr>
                    <a:xfrm>
                      <a:off x="4727210" y="7185086"/>
                      <a:ext cx="2545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2" name="Ink 121">
                      <a:extLst>
                        <a:ext uri="{FF2B5EF4-FFF2-40B4-BE49-F238E27FC236}">
                          <a16:creationId xmlns:a16="http://schemas.microsoft.com/office/drawing/2014/main" id="{18FE74F2-9BC5-DD5F-1855-3545D43D5FD2}"/>
                        </a:ext>
                      </a:extLst>
                    </p14:cNvPr>
                    <p14:cNvContentPartPr/>
                    <p14:nvPr/>
                  </p14:nvContentPartPr>
                  <p14:xfrm>
                    <a:off x="4998650" y="7266086"/>
                    <a:ext cx="18360" cy="32400"/>
                  </p14:xfrm>
                </p:contentPart>
              </mc:Choice>
              <mc:Fallback>
                <p:pic>
                  <p:nvPicPr>
                    <p:cNvPr id="122" name="Ink 121">
                      <a:extLst>
                        <a:ext uri="{FF2B5EF4-FFF2-40B4-BE49-F238E27FC236}">
                          <a16:creationId xmlns:a16="http://schemas.microsoft.com/office/drawing/2014/main" id="{18FE74F2-9BC5-DD5F-1855-3545D43D5FD2}"/>
                        </a:ext>
                      </a:extLst>
                    </p:cNvPr>
                    <p:cNvPicPr/>
                    <p:nvPr/>
                  </p:nvPicPr>
                  <p:blipFill>
                    <a:blip r:embed="rId42"/>
                    <a:stretch>
                      <a:fillRect/>
                    </a:stretch>
                  </p:blipFill>
                  <p:spPr>
                    <a:xfrm>
                      <a:off x="4980650" y="7248086"/>
                      <a:ext cx="540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3" name="Ink 122">
                      <a:extLst>
                        <a:ext uri="{FF2B5EF4-FFF2-40B4-BE49-F238E27FC236}">
                          <a16:creationId xmlns:a16="http://schemas.microsoft.com/office/drawing/2014/main" id="{A1C4A5D4-EEA4-7367-0868-8570B189B922}"/>
                        </a:ext>
                      </a:extLst>
                    </p14:cNvPr>
                    <p14:cNvContentPartPr/>
                    <p14:nvPr/>
                  </p14:nvContentPartPr>
                  <p14:xfrm>
                    <a:off x="5300690" y="7148726"/>
                    <a:ext cx="245520" cy="164520"/>
                  </p14:xfrm>
                </p:contentPart>
              </mc:Choice>
              <mc:Fallback>
                <p:pic>
                  <p:nvPicPr>
                    <p:cNvPr id="123" name="Ink 122">
                      <a:extLst>
                        <a:ext uri="{FF2B5EF4-FFF2-40B4-BE49-F238E27FC236}">
                          <a16:creationId xmlns:a16="http://schemas.microsoft.com/office/drawing/2014/main" id="{A1C4A5D4-EEA4-7367-0868-8570B189B922}"/>
                        </a:ext>
                      </a:extLst>
                    </p:cNvPr>
                    <p:cNvPicPr/>
                    <p:nvPr/>
                  </p:nvPicPr>
                  <p:blipFill>
                    <a:blip r:embed="rId44"/>
                    <a:stretch>
                      <a:fillRect/>
                    </a:stretch>
                  </p:blipFill>
                  <p:spPr>
                    <a:xfrm>
                      <a:off x="5283050" y="7130726"/>
                      <a:ext cx="2811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4" name="Ink 123">
                      <a:extLst>
                        <a:ext uri="{FF2B5EF4-FFF2-40B4-BE49-F238E27FC236}">
                          <a16:creationId xmlns:a16="http://schemas.microsoft.com/office/drawing/2014/main" id="{AC5FCDC3-ADF5-2A18-07C9-EEE40C3ECA51}"/>
                        </a:ext>
                      </a:extLst>
                    </p14:cNvPr>
                    <p14:cNvContentPartPr/>
                    <p14:nvPr/>
                  </p14:nvContentPartPr>
                  <p14:xfrm>
                    <a:off x="5184770" y="6601886"/>
                    <a:ext cx="74520" cy="277560"/>
                  </p14:xfrm>
                </p:contentPart>
              </mc:Choice>
              <mc:Fallback>
                <p:pic>
                  <p:nvPicPr>
                    <p:cNvPr id="124" name="Ink 123">
                      <a:extLst>
                        <a:ext uri="{FF2B5EF4-FFF2-40B4-BE49-F238E27FC236}">
                          <a16:creationId xmlns:a16="http://schemas.microsoft.com/office/drawing/2014/main" id="{AC5FCDC3-ADF5-2A18-07C9-EEE40C3ECA51}"/>
                        </a:ext>
                      </a:extLst>
                    </p:cNvPr>
                    <p:cNvPicPr/>
                    <p:nvPr/>
                  </p:nvPicPr>
                  <p:blipFill>
                    <a:blip r:embed="rId46"/>
                    <a:stretch>
                      <a:fillRect/>
                    </a:stretch>
                  </p:blipFill>
                  <p:spPr>
                    <a:xfrm>
                      <a:off x="5166770" y="6584246"/>
                      <a:ext cx="1101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6" name="Ink 125">
                      <a:extLst>
                        <a:ext uri="{FF2B5EF4-FFF2-40B4-BE49-F238E27FC236}">
                          <a16:creationId xmlns:a16="http://schemas.microsoft.com/office/drawing/2014/main" id="{A0EA11C1-7A71-5D81-6092-0600B18856A4}"/>
                        </a:ext>
                      </a:extLst>
                    </p14:cNvPr>
                    <p14:cNvContentPartPr/>
                    <p14:nvPr/>
                  </p14:nvContentPartPr>
                  <p14:xfrm>
                    <a:off x="4847810" y="7022366"/>
                    <a:ext cx="190080" cy="235440"/>
                  </p14:xfrm>
                </p:contentPart>
              </mc:Choice>
              <mc:Fallback>
                <p:pic>
                  <p:nvPicPr>
                    <p:cNvPr id="126" name="Ink 125">
                      <a:extLst>
                        <a:ext uri="{FF2B5EF4-FFF2-40B4-BE49-F238E27FC236}">
                          <a16:creationId xmlns:a16="http://schemas.microsoft.com/office/drawing/2014/main" id="{A0EA11C1-7A71-5D81-6092-0600B18856A4}"/>
                        </a:ext>
                      </a:extLst>
                    </p:cNvPr>
                    <p:cNvPicPr/>
                    <p:nvPr/>
                  </p:nvPicPr>
                  <p:blipFill>
                    <a:blip r:embed="rId48"/>
                    <a:stretch>
                      <a:fillRect/>
                    </a:stretch>
                  </p:blipFill>
                  <p:spPr>
                    <a:xfrm>
                      <a:off x="4829810" y="7004726"/>
                      <a:ext cx="2257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7" name="Ink 126">
                      <a:extLst>
                        <a:ext uri="{FF2B5EF4-FFF2-40B4-BE49-F238E27FC236}">
                          <a16:creationId xmlns:a16="http://schemas.microsoft.com/office/drawing/2014/main" id="{330C8AB5-71B0-45B3-7DDD-BFB70C613244}"/>
                        </a:ext>
                      </a:extLst>
                    </p14:cNvPr>
                    <p14:cNvContentPartPr/>
                    <p14:nvPr/>
                  </p14:nvContentPartPr>
                  <p14:xfrm>
                    <a:off x="5223650" y="6907886"/>
                    <a:ext cx="144720" cy="209160"/>
                  </p14:xfrm>
                </p:contentPart>
              </mc:Choice>
              <mc:Fallback>
                <p:pic>
                  <p:nvPicPr>
                    <p:cNvPr id="127" name="Ink 126">
                      <a:extLst>
                        <a:ext uri="{FF2B5EF4-FFF2-40B4-BE49-F238E27FC236}">
                          <a16:creationId xmlns:a16="http://schemas.microsoft.com/office/drawing/2014/main" id="{330C8AB5-71B0-45B3-7DDD-BFB70C613244}"/>
                        </a:ext>
                      </a:extLst>
                    </p:cNvPr>
                    <p:cNvPicPr/>
                    <p:nvPr/>
                  </p:nvPicPr>
                  <p:blipFill>
                    <a:blip r:embed="rId50"/>
                    <a:stretch>
                      <a:fillRect/>
                    </a:stretch>
                  </p:blipFill>
                  <p:spPr>
                    <a:xfrm>
                      <a:off x="5206010" y="6889886"/>
                      <a:ext cx="180360" cy="244800"/>
                    </a:xfrm>
                    <a:prstGeom prst="rect">
                      <a:avLst/>
                    </a:prstGeom>
                  </p:spPr>
                </p:pic>
              </mc:Fallback>
            </mc:AlternateContent>
          </p:grpSp>
        </p:grpSp>
        <p:grpSp>
          <p:nvGrpSpPr>
            <p:cNvPr id="138" name="Group 137">
              <a:extLst>
                <a:ext uri="{FF2B5EF4-FFF2-40B4-BE49-F238E27FC236}">
                  <a16:creationId xmlns:a16="http://schemas.microsoft.com/office/drawing/2014/main" id="{2A60B8DF-990D-D508-1405-4E987BA45AF1}"/>
                </a:ext>
              </a:extLst>
            </p:cNvPr>
            <p:cNvGrpSpPr/>
            <p:nvPr/>
          </p:nvGrpSpPr>
          <p:grpSpPr>
            <a:xfrm>
              <a:off x="3724610" y="6578126"/>
              <a:ext cx="733320" cy="302040"/>
              <a:chOff x="3724610" y="6578126"/>
              <a:chExt cx="733320" cy="302040"/>
            </a:xfrm>
          </p:grpSpPr>
          <mc:AlternateContent xmlns:mc="http://schemas.openxmlformats.org/markup-compatibility/2006">
            <mc:Choice xmlns:p14="http://schemas.microsoft.com/office/powerpoint/2010/main" Requires="p14">
              <p:contentPart p14:bwMode="auto" r:id="rId51">
                <p14:nvContentPartPr>
                  <p14:cNvPr id="130" name="Ink 129">
                    <a:extLst>
                      <a:ext uri="{FF2B5EF4-FFF2-40B4-BE49-F238E27FC236}">
                        <a16:creationId xmlns:a16="http://schemas.microsoft.com/office/drawing/2014/main" id="{AC884CEB-6778-B2C7-4571-B1C80B250067}"/>
                      </a:ext>
                    </a:extLst>
                  </p14:cNvPr>
                  <p14:cNvContentPartPr/>
                  <p14:nvPr/>
                </p14:nvContentPartPr>
                <p14:xfrm>
                  <a:off x="3738290" y="6578126"/>
                  <a:ext cx="719640" cy="284760"/>
                </p14:xfrm>
              </p:contentPart>
            </mc:Choice>
            <mc:Fallback>
              <p:pic>
                <p:nvPicPr>
                  <p:cNvPr id="130" name="Ink 129">
                    <a:extLst>
                      <a:ext uri="{FF2B5EF4-FFF2-40B4-BE49-F238E27FC236}">
                        <a16:creationId xmlns:a16="http://schemas.microsoft.com/office/drawing/2014/main" id="{AC884CEB-6778-B2C7-4571-B1C80B250067}"/>
                      </a:ext>
                    </a:extLst>
                  </p:cNvPr>
                  <p:cNvPicPr/>
                  <p:nvPr/>
                </p:nvPicPr>
                <p:blipFill>
                  <a:blip r:embed="rId52"/>
                  <a:stretch>
                    <a:fillRect/>
                  </a:stretch>
                </p:blipFill>
                <p:spPr>
                  <a:xfrm>
                    <a:off x="3720290" y="6560486"/>
                    <a:ext cx="75528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7" name="Ink 136">
                    <a:extLst>
                      <a:ext uri="{FF2B5EF4-FFF2-40B4-BE49-F238E27FC236}">
                        <a16:creationId xmlns:a16="http://schemas.microsoft.com/office/drawing/2014/main" id="{093542ED-F69D-AE5F-F52C-A179C258D6C2}"/>
                      </a:ext>
                    </a:extLst>
                  </p14:cNvPr>
                  <p14:cNvContentPartPr/>
                  <p14:nvPr/>
                </p14:nvContentPartPr>
                <p14:xfrm>
                  <a:off x="3724610" y="6694406"/>
                  <a:ext cx="124920" cy="185760"/>
                </p14:xfrm>
              </p:contentPart>
            </mc:Choice>
            <mc:Fallback>
              <p:pic>
                <p:nvPicPr>
                  <p:cNvPr id="137" name="Ink 136">
                    <a:extLst>
                      <a:ext uri="{FF2B5EF4-FFF2-40B4-BE49-F238E27FC236}">
                        <a16:creationId xmlns:a16="http://schemas.microsoft.com/office/drawing/2014/main" id="{093542ED-F69D-AE5F-F52C-A179C258D6C2}"/>
                      </a:ext>
                    </a:extLst>
                  </p:cNvPr>
                  <p:cNvPicPr/>
                  <p:nvPr/>
                </p:nvPicPr>
                <p:blipFill>
                  <a:blip r:embed="rId54"/>
                  <a:stretch>
                    <a:fillRect/>
                  </a:stretch>
                </p:blipFill>
                <p:spPr>
                  <a:xfrm>
                    <a:off x="3706970" y="6676766"/>
                    <a:ext cx="160560" cy="221400"/>
                  </a:xfrm>
                  <a:prstGeom prst="rect">
                    <a:avLst/>
                  </a:prstGeom>
                </p:spPr>
              </p:pic>
            </mc:Fallback>
          </mc:AlternateContent>
        </p:grpSp>
        <p:grpSp>
          <p:nvGrpSpPr>
            <p:cNvPr id="166" name="Group 165">
              <a:extLst>
                <a:ext uri="{FF2B5EF4-FFF2-40B4-BE49-F238E27FC236}">
                  <a16:creationId xmlns:a16="http://schemas.microsoft.com/office/drawing/2014/main" id="{A4AE5558-24AD-8196-3C4B-A5558E962AA2}"/>
                </a:ext>
              </a:extLst>
            </p:cNvPr>
            <p:cNvGrpSpPr/>
            <p:nvPr/>
          </p:nvGrpSpPr>
          <p:grpSpPr>
            <a:xfrm>
              <a:off x="3120890" y="6653006"/>
              <a:ext cx="1349280" cy="1510200"/>
              <a:chOff x="3120890" y="6653006"/>
              <a:chExt cx="1349280" cy="1510200"/>
            </a:xfrm>
          </p:grpSpPr>
          <p:grpSp>
            <p:nvGrpSpPr>
              <p:cNvPr id="160" name="Group 159">
                <a:extLst>
                  <a:ext uri="{FF2B5EF4-FFF2-40B4-BE49-F238E27FC236}">
                    <a16:creationId xmlns:a16="http://schemas.microsoft.com/office/drawing/2014/main" id="{3468ED7E-79CC-807D-2189-68E494CD519E}"/>
                  </a:ext>
                </a:extLst>
              </p:cNvPr>
              <p:cNvGrpSpPr/>
              <p:nvPr/>
            </p:nvGrpSpPr>
            <p:grpSpPr>
              <a:xfrm>
                <a:off x="3120890" y="6653006"/>
                <a:ext cx="1231920" cy="1510200"/>
                <a:chOff x="3120890" y="6653006"/>
                <a:chExt cx="1231920" cy="1510200"/>
              </a:xfrm>
            </p:grpSpPr>
            <mc:AlternateContent xmlns:mc="http://schemas.openxmlformats.org/markup-compatibility/2006">
              <mc:Choice xmlns:p14="http://schemas.microsoft.com/office/powerpoint/2010/main" Requires="p14">
                <p:contentPart p14:bwMode="auto" r:id="rId55">
                  <p14:nvContentPartPr>
                    <p14:cNvPr id="139" name="Ink 138">
                      <a:extLst>
                        <a:ext uri="{FF2B5EF4-FFF2-40B4-BE49-F238E27FC236}">
                          <a16:creationId xmlns:a16="http://schemas.microsoft.com/office/drawing/2014/main" id="{27E9FD0A-FECD-AD99-8162-AECD964A282E}"/>
                        </a:ext>
                      </a:extLst>
                    </p14:cNvPr>
                    <p14:cNvContentPartPr/>
                    <p14:nvPr/>
                  </p14:nvContentPartPr>
                  <p14:xfrm>
                    <a:off x="3723530" y="7276886"/>
                    <a:ext cx="95760" cy="117000"/>
                  </p14:xfrm>
                </p:contentPart>
              </mc:Choice>
              <mc:Fallback>
                <p:pic>
                  <p:nvPicPr>
                    <p:cNvPr id="139" name="Ink 138">
                      <a:extLst>
                        <a:ext uri="{FF2B5EF4-FFF2-40B4-BE49-F238E27FC236}">
                          <a16:creationId xmlns:a16="http://schemas.microsoft.com/office/drawing/2014/main" id="{27E9FD0A-FECD-AD99-8162-AECD964A282E}"/>
                        </a:ext>
                      </a:extLst>
                    </p:cNvPr>
                    <p:cNvPicPr/>
                    <p:nvPr/>
                  </p:nvPicPr>
                  <p:blipFill>
                    <a:blip r:embed="rId56"/>
                    <a:stretch>
                      <a:fillRect/>
                    </a:stretch>
                  </p:blipFill>
                  <p:spPr>
                    <a:xfrm>
                      <a:off x="3705890" y="7258886"/>
                      <a:ext cx="1314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40" name="Ink 139">
                      <a:extLst>
                        <a:ext uri="{FF2B5EF4-FFF2-40B4-BE49-F238E27FC236}">
                          <a16:creationId xmlns:a16="http://schemas.microsoft.com/office/drawing/2014/main" id="{9EC36013-523D-2AF9-645B-512CD243094D}"/>
                        </a:ext>
                      </a:extLst>
                    </p14:cNvPr>
                    <p14:cNvContentPartPr/>
                    <p14:nvPr/>
                  </p14:nvContentPartPr>
                  <p14:xfrm>
                    <a:off x="3854210" y="7023086"/>
                    <a:ext cx="243000" cy="125280"/>
                  </p14:xfrm>
                </p:contentPart>
              </mc:Choice>
              <mc:Fallback>
                <p:pic>
                  <p:nvPicPr>
                    <p:cNvPr id="140" name="Ink 139">
                      <a:extLst>
                        <a:ext uri="{FF2B5EF4-FFF2-40B4-BE49-F238E27FC236}">
                          <a16:creationId xmlns:a16="http://schemas.microsoft.com/office/drawing/2014/main" id="{9EC36013-523D-2AF9-645B-512CD243094D}"/>
                        </a:ext>
                      </a:extLst>
                    </p:cNvPr>
                    <p:cNvPicPr/>
                    <p:nvPr/>
                  </p:nvPicPr>
                  <p:blipFill>
                    <a:blip r:embed="rId58"/>
                    <a:stretch>
                      <a:fillRect/>
                    </a:stretch>
                  </p:blipFill>
                  <p:spPr>
                    <a:xfrm>
                      <a:off x="3836210" y="7005446"/>
                      <a:ext cx="2786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41" name="Ink 140">
                      <a:extLst>
                        <a:ext uri="{FF2B5EF4-FFF2-40B4-BE49-F238E27FC236}">
                          <a16:creationId xmlns:a16="http://schemas.microsoft.com/office/drawing/2014/main" id="{8FB01826-4A79-8A45-F7F5-7D23B5A26502}"/>
                        </a:ext>
                      </a:extLst>
                    </p14:cNvPr>
                    <p14:cNvContentPartPr/>
                    <p14:nvPr/>
                  </p14:nvContentPartPr>
                  <p14:xfrm>
                    <a:off x="4027370" y="7191926"/>
                    <a:ext cx="215640" cy="342360"/>
                  </p14:xfrm>
                </p:contentPart>
              </mc:Choice>
              <mc:Fallback>
                <p:pic>
                  <p:nvPicPr>
                    <p:cNvPr id="141" name="Ink 140">
                      <a:extLst>
                        <a:ext uri="{FF2B5EF4-FFF2-40B4-BE49-F238E27FC236}">
                          <a16:creationId xmlns:a16="http://schemas.microsoft.com/office/drawing/2014/main" id="{8FB01826-4A79-8A45-F7F5-7D23B5A26502}"/>
                        </a:ext>
                      </a:extLst>
                    </p:cNvPr>
                    <p:cNvPicPr/>
                    <p:nvPr/>
                  </p:nvPicPr>
                  <p:blipFill>
                    <a:blip r:embed="rId60"/>
                    <a:stretch>
                      <a:fillRect/>
                    </a:stretch>
                  </p:blipFill>
                  <p:spPr>
                    <a:xfrm>
                      <a:off x="4009730" y="7173926"/>
                      <a:ext cx="2512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43" name="Ink 142">
                      <a:extLst>
                        <a:ext uri="{FF2B5EF4-FFF2-40B4-BE49-F238E27FC236}">
                          <a16:creationId xmlns:a16="http://schemas.microsoft.com/office/drawing/2014/main" id="{B437027C-70D1-D4FF-3D00-D84B76519291}"/>
                        </a:ext>
                      </a:extLst>
                    </p14:cNvPr>
                    <p14:cNvContentPartPr/>
                    <p14:nvPr/>
                  </p14:nvContentPartPr>
                  <p14:xfrm>
                    <a:off x="3422210" y="7490726"/>
                    <a:ext cx="541800" cy="284760"/>
                  </p14:xfrm>
                </p:contentPart>
              </mc:Choice>
              <mc:Fallback>
                <p:pic>
                  <p:nvPicPr>
                    <p:cNvPr id="143" name="Ink 142">
                      <a:extLst>
                        <a:ext uri="{FF2B5EF4-FFF2-40B4-BE49-F238E27FC236}">
                          <a16:creationId xmlns:a16="http://schemas.microsoft.com/office/drawing/2014/main" id="{B437027C-70D1-D4FF-3D00-D84B76519291}"/>
                        </a:ext>
                      </a:extLst>
                    </p:cNvPr>
                    <p:cNvPicPr/>
                    <p:nvPr/>
                  </p:nvPicPr>
                  <p:blipFill>
                    <a:blip r:embed="rId62"/>
                    <a:stretch>
                      <a:fillRect/>
                    </a:stretch>
                  </p:blipFill>
                  <p:spPr>
                    <a:xfrm>
                      <a:off x="3404210" y="7473086"/>
                      <a:ext cx="5774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45" name="Ink 144">
                      <a:extLst>
                        <a:ext uri="{FF2B5EF4-FFF2-40B4-BE49-F238E27FC236}">
                          <a16:creationId xmlns:a16="http://schemas.microsoft.com/office/drawing/2014/main" id="{314BE4C8-CBFE-8CA0-74F0-821F271C8629}"/>
                        </a:ext>
                      </a:extLst>
                    </p14:cNvPr>
                    <p14:cNvContentPartPr/>
                    <p14:nvPr/>
                  </p14:nvContentPartPr>
                  <p14:xfrm>
                    <a:off x="3276770" y="6961166"/>
                    <a:ext cx="378000" cy="448920"/>
                  </p14:xfrm>
                </p:contentPart>
              </mc:Choice>
              <mc:Fallback>
                <p:pic>
                  <p:nvPicPr>
                    <p:cNvPr id="145" name="Ink 144">
                      <a:extLst>
                        <a:ext uri="{FF2B5EF4-FFF2-40B4-BE49-F238E27FC236}">
                          <a16:creationId xmlns:a16="http://schemas.microsoft.com/office/drawing/2014/main" id="{314BE4C8-CBFE-8CA0-74F0-821F271C8629}"/>
                        </a:ext>
                      </a:extLst>
                    </p:cNvPr>
                    <p:cNvPicPr/>
                    <p:nvPr/>
                  </p:nvPicPr>
                  <p:blipFill>
                    <a:blip r:embed="rId64"/>
                    <a:stretch>
                      <a:fillRect/>
                    </a:stretch>
                  </p:blipFill>
                  <p:spPr>
                    <a:xfrm>
                      <a:off x="3259130" y="6943166"/>
                      <a:ext cx="41364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47" name="Ink 146">
                      <a:extLst>
                        <a:ext uri="{FF2B5EF4-FFF2-40B4-BE49-F238E27FC236}">
                          <a16:creationId xmlns:a16="http://schemas.microsoft.com/office/drawing/2014/main" id="{8F898E0B-A4B9-7979-AF7F-8EC7451BCD2D}"/>
                        </a:ext>
                      </a:extLst>
                    </p14:cNvPr>
                    <p14:cNvContentPartPr/>
                    <p14:nvPr/>
                  </p14:nvContentPartPr>
                  <p14:xfrm>
                    <a:off x="3414650" y="6707006"/>
                    <a:ext cx="28440" cy="5400"/>
                  </p14:xfrm>
                </p:contentPart>
              </mc:Choice>
              <mc:Fallback>
                <p:pic>
                  <p:nvPicPr>
                    <p:cNvPr id="147" name="Ink 146">
                      <a:extLst>
                        <a:ext uri="{FF2B5EF4-FFF2-40B4-BE49-F238E27FC236}">
                          <a16:creationId xmlns:a16="http://schemas.microsoft.com/office/drawing/2014/main" id="{8F898E0B-A4B9-7979-AF7F-8EC7451BCD2D}"/>
                        </a:ext>
                      </a:extLst>
                    </p:cNvPr>
                    <p:cNvPicPr/>
                    <p:nvPr/>
                  </p:nvPicPr>
                  <p:blipFill>
                    <a:blip r:embed="rId66"/>
                    <a:stretch>
                      <a:fillRect/>
                    </a:stretch>
                  </p:blipFill>
                  <p:spPr>
                    <a:xfrm>
                      <a:off x="3396650" y="6689006"/>
                      <a:ext cx="640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48" name="Ink 147">
                      <a:extLst>
                        <a:ext uri="{FF2B5EF4-FFF2-40B4-BE49-F238E27FC236}">
                          <a16:creationId xmlns:a16="http://schemas.microsoft.com/office/drawing/2014/main" id="{3635FF9E-EEC4-F52F-FBD2-FDBC0B083385}"/>
                        </a:ext>
                      </a:extLst>
                    </p14:cNvPr>
                    <p14:cNvContentPartPr/>
                    <p14:nvPr/>
                  </p14:nvContentPartPr>
                  <p14:xfrm>
                    <a:off x="3205130" y="6653006"/>
                    <a:ext cx="311040" cy="169920"/>
                  </p14:xfrm>
                </p:contentPart>
              </mc:Choice>
              <mc:Fallback>
                <p:pic>
                  <p:nvPicPr>
                    <p:cNvPr id="148" name="Ink 147">
                      <a:extLst>
                        <a:ext uri="{FF2B5EF4-FFF2-40B4-BE49-F238E27FC236}">
                          <a16:creationId xmlns:a16="http://schemas.microsoft.com/office/drawing/2014/main" id="{3635FF9E-EEC4-F52F-FBD2-FDBC0B083385}"/>
                        </a:ext>
                      </a:extLst>
                    </p:cNvPr>
                    <p:cNvPicPr/>
                    <p:nvPr/>
                  </p:nvPicPr>
                  <p:blipFill>
                    <a:blip r:embed="rId68"/>
                    <a:stretch>
                      <a:fillRect/>
                    </a:stretch>
                  </p:blipFill>
                  <p:spPr>
                    <a:xfrm>
                      <a:off x="3187490" y="6635006"/>
                      <a:ext cx="3466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50" name="Ink 149">
                      <a:extLst>
                        <a:ext uri="{FF2B5EF4-FFF2-40B4-BE49-F238E27FC236}">
                          <a16:creationId xmlns:a16="http://schemas.microsoft.com/office/drawing/2014/main" id="{02454AC5-1878-E93E-1031-10056ADAE7B7}"/>
                        </a:ext>
                      </a:extLst>
                    </p14:cNvPr>
                    <p14:cNvContentPartPr/>
                    <p14:nvPr/>
                  </p14:nvContentPartPr>
                  <p14:xfrm>
                    <a:off x="3234290" y="7772966"/>
                    <a:ext cx="130680" cy="236520"/>
                  </p14:xfrm>
                </p:contentPart>
              </mc:Choice>
              <mc:Fallback>
                <p:pic>
                  <p:nvPicPr>
                    <p:cNvPr id="150" name="Ink 149">
                      <a:extLst>
                        <a:ext uri="{FF2B5EF4-FFF2-40B4-BE49-F238E27FC236}">
                          <a16:creationId xmlns:a16="http://schemas.microsoft.com/office/drawing/2014/main" id="{02454AC5-1878-E93E-1031-10056ADAE7B7}"/>
                        </a:ext>
                      </a:extLst>
                    </p:cNvPr>
                    <p:cNvPicPr/>
                    <p:nvPr/>
                  </p:nvPicPr>
                  <p:blipFill>
                    <a:blip r:embed="rId70"/>
                    <a:stretch>
                      <a:fillRect/>
                    </a:stretch>
                  </p:blipFill>
                  <p:spPr>
                    <a:xfrm>
                      <a:off x="3216650" y="7755326"/>
                      <a:ext cx="1663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51" name="Ink 150">
                      <a:extLst>
                        <a:ext uri="{FF2B5EF4-FFF2-40B4-BE49-F238E27FC236}">
                          <a16:creationId xmlns:a16="http://schemas.microsoft.com/office/drawing/2014/main" id="{031D5FB5-B83F-D81C-F7E5-0DF49D588828}"/>
                        </a:ext>
                      </a:extLst>
                    </p14:cNvPr>
                    <p14:cNvContentPartPr/>
                    <p14:nvPr/>
                  </p14:nvContentPartPr>
                  <p14:xfrm>
                    <a:off x="3593930" y="8035046"/>
                    <a:ext cx="162360" cy="128160"/>
                  </p14:xfrm>
                </p:contentPart>
              </mc:Choice>
              <mc:Fallback>
                <p:pic>
                  <p:nvPicPr>
                    <p:cNvPr id="151" name="Ink 150">
                      <a:extLst>
                        <a:ext uri="{FF2B5EF4-FFF2-40B4-BE49-F238E27FC236}">
                          <a16:creationId xmlns:a16="http://schemas.microsoft.com/office/drawing/2014/main" id="{031D5FB5-B83F-D81C-F7E5-0DF49D588828}"/>
                        </a:ext>
                      </a:extLst>
                    </p:cNvPr>
                    <p:cNvPicPr/>
                    <p:nvPr/>
                  </p:nvPicPr>
                  <p:blipFill>
                    <a:blip r:embed="rId72"/>
                    <a:stretch>
                      <a:fillRect/>
                    </a:stretch>
                  </p:blipFill>
                  <p:spPr>
                    <a:xfrm>
                      <a:off x="3575930" y="8017046"/>
                      <a:ext cx="1980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53" name="Ink 152">
                      <a:extLst>
                        <a:ext uri="{FF2B5EF4-FFF2-40B4-BE49-F238E27FC236}">
                          <a16:creationId xmlns:a16="http://schemas.microsoft.com/office/drawing/2014/main" id="{80AF7007-2A1B-62F7-24B0-007DD5D33B7C}"/>
                        </a:ext>
                      </a:extLst>
                    </p14:cNvPr>
                    <p14:cNvContentPartPr/>
                    <p14:nvPr/>
                  </p14:nvContentPartPr>
                  <p14:xfrm>
                    <a:off x="4071290" y="7686926"/>
                    <a:ext cx="92160" cy="320040"/>
                  </p14:xfrm>
                </p:contentPart>
              </mc:Choice>
              <mc:Fallback>
                <p:pic>
                  <p:nvPicPr>
                    <p:cNvPr id="153" name="Ink 152">
                      <a:extLst>
                        <a:ext uri="{FF2B5EF4-FFF2-40B4-BE49-F238E27FC236}">
                          <a16:creationId xmlns:a16="http://schemas.microsoft.com/office/drawing/2014/main" id="{80AF7007-2A1B-62F7-24B0-007DD5D33B7C}"/>
                        </a:ext>
                      </a:extLst>
                    </p:cNvPr>
                    <p:cNvPicPr/>
                    <p:nvPr/>
                  </p:nvPicPr>
                  <p:blipFill>
                    <a:blip r:embed="rId74"/>
                    <a:stretch>
                      <a:fillRect/>
                    </a:stretch>
                  </p:blipFill>
                  <p:spPr>
                    <a:xfrm>
                      <a:off x="4053290" y="7668926"/>
                      <a:ext cx="12780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54" name="Ink 153">
                      <a:extLst>
                        <a:ext uri="{FF2B5EF4-FFF2-40B4-BE49-F238E27FC236}">
                          <a16:creationId xmlns:a16="http://schemas.microsoft.com/office/drawing/2014/main" id="{6542A0F7-0759-04F9-0BE6-5B9242151ED0}"/>
                        </a:ext>
                      </a:extLst>
                    </p14:cNvPr>
                    <p14:cNvContentPartPr/>
                    <p14:nvPr/>
                  </p14:nvContentPartPr>
                  <p14:xfrm>
                    <a:off x="3292970" y="7437806"/>
                    <a:ext cx="199440" cy="161640"/>
                  </p14:xfrm>
                </p:contentPart>
              </mc:Choice>
              <mc:Fallback>
                <p:pic>
                  <p:nvPicPr>
                    <p:cNvPr id="154" name="Ink 153">
                      <a:extLst>
                        <a:ext uri="{FF2B5EF4-FFF2-40B4-BE49-F238E27FC236}">
                          <a16:creationId xmlns:a16="http://schemas.microsoft.com/office/drawing/2014/main" id="{6542A0F7-0759-04F9-0BE6-5B9242151ED0}"/>
                        </a:ext>
                      </a:extLst>
                    </p:cNvPr>
                    <p:cNvPicPr/>
                    <p:nvPr/>
                  </p:nvPicPr>
                  <p:blipFill>
                    <a:blip r:embed="rId76"/>
                    <a:stretch>
                      <a:fillRect/>
                    </a:stretch>
                  </p:blipFill>
                  <p:spPr>
                    <a:xfrm>
                      <a:off x="3275330" y="7420166"/>
                      <a:ext cx="2350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55" name="Ink 154">
                      <a:extLst>
                        <a:ext uri="{FF2B5EF4-FFF2-40B4-BE49-F238E27FC236}">
                          <a16:creationId xmlns:a16="http://schemas.microsoft.com/office/drawing/2014/main" id="{95315D46-853C-7BD6-A6D1-759B79534F2F}"/>
                        </a:ext>
                      </a:extLst>
                    </p14:cNvPr>
                    <p14:cNvContentPartPr/>
                    <p14:nvPr/>
                  </p14:nvContentPartPr>
                  <p14:xfrm>
                    <a:off x="3547130" y="6889526"/>
                    <a:ext cx="192600" cy="188640"/>
                  </p14:xfrm>
                </p:contentPart>
              </mc:Choice>
              <mc:Fallback>
                <p:pic>
                  <p:nvPicPr>
                    <p:cNvPr id="155" name="Ink 154">
                      <a:extLst>
                        <a:ext uri="{FF2B5EF4-FFF2-40B4-BE49-F238E27FC236}">
                          <a16:creationId xmlns:a16="http://schemas.microsoft.com/office/drawing/2014/main" id="{95315D46-853C-7BD6-A6D1-759B79534F2F}"/>
                        </a:ext>
                      </a:extLst>
                    </p:cNvPr>
                    <p:cNvPicPr/>
                    <p:nvPr/>
                  </p:nvPicPr>
                  <p:blipFill>
                    <a:blip r:embed="rId78"/>
                    <a:stretch>
                      <a:fillRect/>
                    </a:stretch>
                  </p:blipFill>
                  <p:spPr>
                    <a:xfrm>
                      <a:off x="3529490" y="6871526"/>
                      <a:ext cx="2282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58" name="Ink 157">
                      <a:extLst>
                        <a:ext uri="{FF2B5EF4-FFF2-40B4-BE49-F238E27FC236}">
                          <a16:creationId xmlns:a16="http://schemas.microsoft.com/office/drawing/2014/main" id="{596526F9-CDBF-4377-3B0F-532E0DB9B312}"/>
                        </a:ext>
                      </a:extLst>
                    </p14:cNvPr>
                    <p14:cNvContentPartPr/>
                    <p14:nvPr/>
                  </p14:nvContentPartPr>
                  <p14:xfrm>
                    <a:off x="3120890" y="7030286"/>
                    <a:ext cx="135720" cy="91800"/>
                  </p14:xfrm>
                </p:contentPart>
              </mc:Choice>
              <mc:Fallback>
                <p:pic>
                  <p:nvPicPr>
                    <p:cNvPr id="158" name="Ink 157">
                      <a:extLst>
                        <a:ext uri="{FF2B5EF4-FFF2-40B4-BE49-F238E27FC236}">
                          <a16:creationId xmlns:a16="http://schemas.microsoft.com/office/drawing/2014/main" id="{596526F9-CDBF-4377-3B0F-532E0DB9B312}"/>
                        </a:ext>
                      </a:extLst>
                    </p:cNvPr>
                    <p:cNvPicPr/>
                    <p:nvPr/>
                  </p:nvPicPr>
                  <p:blipFill>
                    <a:blip r:embed="rId80"/>
                    <a:stretch>
                      <a:fillRect/>
                    </a:stretch>
                  </p:blipFill>
                  <p:spPr>
                    <a:xfrm>
                      <a:off x="3102890" y="7012286"/>
                      <a:ext cx="1713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59" name="Ink 158">
                      <a:extLst>
                        <a:ext uri="{FF2B5EF4-FFF2-40B4-BE49-F238E27FC236}">
                          <a16:creationId xmlns:a16="http://schemas.microsoft.com/office/drawing/2014/main" id="{708E4048-9210-C474-4475-6DA53E4598D4}"/>
                        </a:ext>
                      </a:extLst>
                    </p14:cNvPr>
                    <p14:cNvContentPartPr/>
                    <p14:nvPr/>
                  </p14:nvContentPartPr>
                  <p14:xfrm>
                    <a:off x="4175690" y="6920486"/>
                    <a:ext cx="177120" cy="402120"/>
                  </p14:xfrm>
                </p:contentPart>
              </mc:Choice>
              <mc:Fallback>
                <p:pic>
                  <p:nvPicPr>
                    <p:cNvPr id="159" name="Ink 158">
                      <a:extLst>
                        <a:ext uri="{FF2B5EF4-FFF2-40B4-BE49-F238E27FC236}">
                          <a16:creationId xmlns:a16="http://schemas.microsoft.com/office/drawing/2014/main" id="{708E4048-9210-C474-4475-6DA53E4598D4}"/>
                        </a:ext>
                      </a:extLst>
                    </p:cNvPr>
                    <p:cNvPicPr/>
                    <p:nvPr/>
                  </p:nvPicPr>
                  <p:blipFill>
                    <a:blip r:embed="rId82"/>
                    <a:stretch>
                      <a:fillRect/>
                    </a:stretch>
                  </p:blipFill>
                  <p:spPr>
                    <a:xfrm>
                      <a:off x="4157690" y="6902486"/>
                      <a:ext cx="212760" cy="437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3">
                <p14:nvContentPartPr>
                  <p14:cNvPr id="164" name="Ink 163">
                    <a:extLst>
                      <a:ext uri="{FF2B5EF4-FFF2-40B4-BE49-F238E27FC236}">
                        <a16:creationId xmlns:a16="http://schemas.microsoft.com/office/drawing/2014/main" id="{EA8F0F70-C9E2-2466-B39A-72E9E16E10DD}"/>
                      </a:ext>
                    </a:extLst>
                  </p14:cNvPr>
                  <p14:cNvContentPartPr/>
                  <p14:nvPr/>
                </p14:nvContentPartPr>
                <p14:xfrm>
                  <a:off x="3950690" y="6721406"/>
                  <a:ext cx="342000" cy="144360"/>
                </p14:xfrm>
              </p:contentPart>
            </mc:Choice>
            <mc:Fallback>
              <p:pic>
                <p:nvPicPr>
                  <p:cNvPr id="164" name="Ink 163">
                    <a:extLst>
                      <a:ext uri="{FF2B5EF4-FFF2-40B4-BE49-F238E27FC236}">
                        <a16:creationId xmlns:a16="http://schemas.microsoft.com/office/drawing/2014/main" id="{EA8F0F70-C9E2-2466-B39A-72E9E16E10DD}"/>
                      </a:ext>
                    </a:extLst>
                  </p:cNvPr>
                  <p:cNvPicPr/>
                  <p:nvPr/>
                </p:nvPicPr>
                <p:blipFill>
                  <a:blip r:embed="rId84"/>
                  <a:stretch>
                    <a:fillRect/>
                  </a:stretch>
                </p:blipFill>
                <p:spPr>
                  <a:xfrm>
                    <a:off x="3933050" y="6703406"/>
                    <a:ext cx="3776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65" name="Ink 164">
                    <a:extLst>
                      <a:ext uri="{FF2B5EF4-FFF2-40B4-BE49-F238E27FC236}">
                        <a16:creationId xmlns:a16="http://schemas.microsoft.com/office/drawing/2014/main" id="{2CF34035-3D47-0CFC-0E46-79C3B6021C87}"/>
                      </a:ext>
                    </a:extLst>
                  </p14:cNvPr>
                  <p14:cNvContentPartPr/>
                  <p14:nvPr/>
                </p14:nvContentPartPr>
                <p14:xfrm>
                  <a:off x="4299530" y="7475966"/>
                  <a:ext cx="170640" cy="133920"/>
                </p14:xfrm>
              </p:contentPart>
            </mc:Choice>
            <mc:Fallback>
              <p:pic>
                <p:nvPicPr>
                  <p:cNvPr id="165" name="Ink 164">
                    <a:extLst>
                      <a:ext uri="{FF2B5EF4-FFF2-40B4-BE49-F238E27FC236}">
                        <a16:creationId xmlns:a16="http://schemas.microsoft.com/office/drawing/2014/main" id="{2CF34035-3D47-0CFC-0E46-79C3B6021C87}"/>
                      </a:ext>
                    </a:extLst>
                  </p:cNvPr>
                  <p:cNvPicPr/>
                  <p:nvPr/>
                </p:nvPicPr>
                <p:blipFill>
                  <a:blip r:embed="rId86"/>
                  <a:stretch>
                    <a:fillRect/>
                  </a:stretch>
                </p:blipFill>
                <p:spPr>
                  <a:xfrm>
                    <a:off x="4281890" y="7458326"/>
                    <a:ext cx="206280" cy="169560"/>
                  </a:xfrm>
                  <a:prstGeom prst="rect">
                    <a:avLst/>
                  </a:prstGeom>
                </p:spPr>
              </p:pic>
            </mc:Fallback>
          </mc:AlternateContent>
        </p:grpSp>
      </p:grpSp>
      <p:sp>
        <p:nvSpPr>
          <p:cNvPr id="169" name="TextBox 168">
            <a:extLst>
              <a:ext uri="{FF2B5EF4-FFF2-40B4-BE49-F238E27FC236}">
                <a16:creationId xmlns:a16="http://schemas.microsoft.com/office/drawing/2014/main" id="{58F178E6-C0EE-BE9F-6B67-8DB4540EDBE6}"/>
              </a:ext>
            </a:extLst>
          </p:cNvPr>
          <p:cNvSpPr txBox="1"/>
          <p:nvPr/>
        </p:nvSpPr>
        <p:spPr>
          <a:xfrm>
            <a:off x="3692290" y="5256728"/>
            <a:ext cx="2648308" cy="1600438"/>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get </a:t>
            </a:r>
          </a:p>
          <a:p>
            <a:pPr algn="r"/>
            <a:r>
              <a:rPr lang="en-AU" sz="1400" dirty="0">
                <a:solidFill>
                  <a:srgbClr val="7030A0"/>
                </a:solidFill>
                <a:latin typeface="xkcd Script" panose="03000503000000000000" pitchFamily="66" charset="0"/>
                <a:ea typeface="xkcd Script" panose="03000503000000000000" pitchFamily="66" charset="0"/>
              </a:rPr>
              <a:t>redder over time, </a:t>
            </a:r>
          </a:p>
          <a:p>
            <a:pPr algn="r"/>
            <a:r>
              <a:rPr lang="en-AU" sz="1400" dirty="0">
                <a:solidFill>
                  <a:srgbClr val="7030A0"/>
                </a:solidFill>
                <a:latin typeface="xkcd Script" panose="03000503000000000000" pitchFamily="66" charset="0"/>
                <a:ea typeface="xkcd Script" panose="03000503000000000000" pitchFamily="66" charset="0"/>
              </a:rPr>
              <a:t>which means that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we need to be </a:t>
            </a:r>
          </a:p>
          <a:p>
            <a:pPr algn="r"/>
            <a:r>
              <a:rPr lang="en-AU" sz="1400" dirty="0">
                <a:solidFill>
                  <a:srgbClr val="7030A0"/>
                </a:solidFill>
                <a:latin typeface="xkcd Script" panose="03000503000000000000" pitchFamily="66" charset="0"/>
                <a:ea typeface="xkcd Script" panose="03000503000000000000" pitchFamily="66" charset="0"/>
              </a:rPr>
              <a:t>careful when </a:t>
            </a:r>
          </a:p>
          <a:p>
            <a:pPr algn="r"/>
            <a:r>
              <a:rPr lang="en-AU" sz="1400" dirty="0">
                <a:solidFill>
                  <a:srgbClr val="7030A0"/>
                </a:solidFill>
                <a:latin typeface="xkcd Script" panose="03000503000000000000" pitchFamily="66" charset="0"/>
                <a:ea typeface="xkcd Script" panose="03000503000000000000" pitchFamily="66" charset="0"/>
              </a:rPr>
              <a:t>we compare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them…</a:t>
            </a:r>
          </a:p>
        </p:txBody>
      </p:sp>
      <p:sp>
        <p:nvSpPr>
          <p:cNvPr id="170" name="TextBox 169">
            <a:extLst>
              <a:ext uri="{FF2B5EF4-FFF2-40B4-BE49-F238E27FC236}">
                <a16:creationId xmlns:a16="http://schemas.microsoft.com/office/drawing/2014/main" id="{72738815-B8DA-394D-3BC9-2594FCAA76C8}"/>
              </a:ext>
            </a:extLst>
          </p:cNvPr>
          <p:cNvSpPr txBox="1"/>
          <p:nvPr/>
        </p:nvSpPr>
        <p:spPr>
          <a:xfrm>
            <a:off x="3120890" y="5662800"/>
            <a:ext cx="622887" cy="307777"/>
          </a:xfrm>
          <a:prstGeom prst="rect">
            <a:avLst/>
          </a:prstGeom>
          <a:noFill/>
        </p:spPr>
        <p:txBody>
          <a:bodyPr wrap="square" rtlCol="0">
            <a:spAutoFit/>
          </a:bodyPr>
          <a:lstStyle/>
          <a:p>
            <a:pPr algn="r"/>
            <a:r>
              <a:rPr lang="en-AU" sz="1400" dirty="0">
                <a:solidFill>
                  <a:srgbClr val="06A2D8"/>
                </a:solidFill>
                <a:latin typeface="xkcd Script" panose="03000503000000000000" pitchFamily="66" charset="0"/>
                <a:ea typeface="xkcd Script" panose="03000503000000000000" pitchFamily="66" charset="0"/>
              </a:rPr>
              <a:t>Day 0</a:t>
            </a:r>
          </a:p>
        </p:txBody>
      </p:sp>
      <p:sp>
        <p:nvSpPr>
          <p:cNvPr id="171" name="TextBox 170">
            <a:extLst>
              <a:ext uri="{FF2B5EF4-FFF2-40B4-BE49-F238E27FC236}">
                <a16:creationId xmlns:a16="http://schemas.microsoft.com/office/drawing/2014/main" id="{C82B15C8-1AF7-C915-E5DE-4E35B24C4F4B}"/>
              </a:ext>
            </a:extLst>
          </p:cNvPr>
          <p:cNvSpPr txBox="1"/>
          <p:nvPr/>
        </p:nvSpPr>
        <p:spPr>
          <a:xfrm>
            <a:off x="5527375" y="6952516"/>
            <a:ext cx="746425" cy="307777"/>
          </a:xfrm>
          <a:prstGeom prst="rect">
            <a:avLst/>
          </a:prstGeom>
          <a:noFill/>
        </p:spPr>
        <p:txBody>
          <a:bodyPr wrap="square" rtlCol="0">
            <a:spAutoFit/>
          </a:bodyPr>
          <a:lstStyle/>
          <a:p>
            <a:pPr algn="r"/>
            <a:r>
              <a:rPr lang="en-AU" sz="1400" b="1" dirty="0">
                <a:solidFill>
                  <a:srgbClr val="FFC000"/>
                </a:solidFill>
                <a:latin typeface="xkcd Script" panose="03000503000000000000" pitchFamily="66" charset="0"/>
                <a:ea typeface="xkcd Script" panose="03000503000000000000" pitchFamily="66" charset="0"/>
              </a:rPr>
              <a:t>Day 20</a:t>
            </a:r>
          </a:p>
        </p:txBody>
      </p:sp>
      <p:sp>
        <p:nvSpPr>
          <p:cNvPr id="172" name="TextBox 171">
            <a:extLst>
              <a:ext uri="{FF2B5EF4-FFF2-40B4-BE49-F238E27FC236}">
                <a16:creationId xmlns:a16="http://schemas.microsoft.com/office/drawing/2014/main" id="{1091E3AA-74D5-906B-5239-91D633DC9340}"/>
              </a:ext>
            </a:extLst>
          </p:cNvPr>
          <p:cNvSpPr txBox="1"/>
          <p:nvPr/>
        </p:nvSpPr>
        <p:spPr>
          <a:xfrm>
            <a:off x="4226125" y="7716927"/>
            <a:ext cx="746425" cy="307777"/>
          </a:xfrm>
          <a:prstGeom prst="rect">
            <a:avLst/>
          </a:prstGeom>
          <a:noFill/>
        </p:spPr>
        <p:txBody>
          <a:bodyPr wrap="square" rtlCol="0">
            <a:spAutoFit/>
          </a:bodyPr>
          <a:lstStyle/>
          <a:p>
            <a:pPr algn="r"/>
            <a:r>
              <a:rPr lang="en-AU" sz="1400" dirty="0">
                <a:solidFill>
                  <a:srgbClr val="CC0066"/>
                </a:solidFill>
                <a:latin typeface="xkcd Script" panose="03000503000000000000" pitchFamily="66" charset="0"/>
                <a:ea typeface="xkcd Script" panose="03000503000000000000" pitchFamily="66" charset="0"/>
              </a:rPr>
              <a:t>Day 60</a:t>
            </a:r>
          </a:p>
        </p:txBody>
      </p:sp>
      <p:sp>
        <p:nvSpPr>
          <p:cNvPr id="173" name="TextBox 172">
            <a:extLst>
              <a:ext uri="{FF2B5EF4-FFF2-40B4-BE49-F238E27FC236}">
                <a16:creationId xmlns:a16="http://schemas.microsoft.com/office/drawing/2014/main" id="{8635B6C9-460E-F988-4FB1-210A5FB3002C}"/>
              </a:ext>
            </a:extLst>
          </p:cNvPr>
          <p:cNvSpPr txBox="1"/>
          <p:nvPr/>
        </p:nvSpPr>
        <p:spPr>
          <a:xfrm>
            <a:off x="481214" y="4085494"/>
            <a:ext cx="280023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 the result of ‘white dwarf’ stars exploding. These white dwarf stars are the super-compact remnant cores of stars that have shed their outer layers – kind of like the skeleton left over after we die. Some of these stars steal extra material from nearby stars while in their white dwarf phase. When they steal so much matter that they reach a critical mass (the Chandrasekhar mass) they explode! Since they all explode at this same mass, 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all look pretty much the same no matter where they are!</a:t>
            </a:r>
          </a:p>
        </p:txBody>
      </p:sp>
      <mc:AlternateContent xmlns:mc="http://schemas.openxmlformats.org/markup-compatibility/2006">
        <mc:Choice xmlns:p14="http://schemas.microsoft.com/office/powerpoint/2010/main" Requires="p14">
          <p:contentPart p14:bwMode="auto" r:id="rId87">
            <p14:nvContentPartPr>
              <p14:cNvPr id="256" name="Ink 255">
                <a:extLst>
                  <a:ext uri="{FF2B5EF4-FFF2-40B4-BE49-F238E27FC236}">
                    <a16:creationId xmlns:a16="http://schemas.microsoft.com/office/drawing/2014/main" id="{A7A37182-CC9F-F48B-0292-268ADCE5C173}"/>
                  </a:ext>
                </a:extLst>
              </p14:cNvPr>
              <p14:cNvContentPartPr/>
              <p14:nvPr/>
            </p14:nvContentPartPr>
            <p14:xfrm>
              <a:off x="4652947" y="299573"/>
              <a:ext cx="1763280" cy="1148760"/>
            </p14:xfrm>
          </p:contentPart>
        </mc:Choice>
        <mc:Fallback>
          <p:pic>
            <p:nvPicPr>
              <p:cNvPr id="256" name="Ink 255">
                <a:extLst>
                  <a:ext uri="{FF2B5EF4-FFF2-40B4-BE49-F238E27FC236}">
                    <a16:creationId xmlns:a16="http://schemas.microsoft.com/office/drawing/2014/main" id="{A7A37182-CC9F-F48B-0292-268ADCE5C173}"/>
                  </a:ext>
                </a:extLst>
              </p:cNvPr>
              <p:cNvPicPr/>
              <p:nvPr/>
            </p:nvPicPr>
            <p:blipFill>
              <a:blip r:embed="rId88"/>
              <a:stretch>
                <a:fillRect/>
              </a:stretch>
            </p:blipFill>
            <p:spPr>
              <a:xfrm>
                <a:off x="4634947" y="281573"/>
                <a:ext cx="1798920" cy="1184400"/>
              </a:xfrm>
              <a:prstGeom prst="rect">
                <a:avLst/>
              </a:prstGeom>
            </p:spPr>
          </p:pic>
        </mc:Fallback>
      </mc:AlternateContent>
      <p:grpSp>
        <p:nvGrpSpPr>
          <p:cNvPr id="358" name="Group 357">
            <a:extLst>
              <a:ext uri="{FF2B5EF4-FFF2-40B4-BE49-F238E27FC236}">
                <a16:creationId xmlns:a16="http://schemas.microsoft.com/office/drawing/2014/main" id="{B5C69B74-60A8-803A-776E-59BF4FECCE69}"/>
              </a:ext>
            </a:extLst>
          </p:cNvPr>
          <p:cNvGrpSpPr/>
          <p:nvPr/>
        </p:nvGrpSpPr>
        <p:grpSpPr>
          <a:xfrm>
            <a:off x="4217707" y="1521773"/>
            <a:ext cx="984600" cy="639720"/>
            <a:chOff x="4217707" y="1521773"/>
            <a:chExt cx="984600" cy="639720"/>
          </a:xfrm>
          <a:solidFill>
            <a:schemeClr val="bg2">
              <a:lumMod val="10000"/>
            </a:schemeClr>
          </a:solidFill>
        </p:grpSpPr>
        <mc:AlternateContent xmlns:mc="http://schemas.openxmlformats.org/markup-compatibility/2006">
          <mc:Choice xmlns:p14="http://schemas.microsoft.com/office/powerpoint/2010/main" Requires="p14">
            <p:contentPart p14:bwMode="auto" r:id="rId89">
              <p14:nvContentPartPr>
                <p14:cNvPr id="268" name="Ink 267">
                  <a:extLst>
                    <a:ext uri="{FF2B5EF4-FFF2-40B4-BE49-F238E27FC236}">
                      <a16:creationId xmlns:a16="http://schemas.microsoft.com/office/drawing/2014/main" id="{989BC139-2878-B4F5-FE51-A62B83C868E8}"/>
                    </a:ext>
                  </a:extLst>
                </p14:cNvPr>
                <p14:cNvContentPartPr/>
                <p14:nvPr/>
              </p14:nvContentPartPr>
              <p14:xfrm>
                <a:off x="4894147" y="1779533"/>
                <a:ext cx="308160" cy="281160"/>
              </p14:xfrm>
            </p:contentPart>
          </mc:Choice>
          <mc:Fallback>
            <p:pic>
              <p:nvPicPr>
                <p:cNvPr id="268" name="Ink 267">
                  <a:extLst>
                    <a:ext uri="{FF2B5EF4-FFF2-40B4-BE49-F238E27FC236}">
                      <a16:creationId xmlns:a16="http://schemas.microsoft.com/office/drawing/2014/main" id="{989BC139-2878-B4F5-FE51-A62B83C868E8}"/>
                    </a:ext>
                  </a:extLst>
                </p:cNvPr>
                <p:cNvPicPr/>
                <p:nvPr/>
              </p:nvPicPr>
              <p:blipFill>
                <a:blip r:embed="rId90"/>
                <a:stretch>
                  <a:fillRect/>
                </a:stretch>
              </p:blipFill>
              <p:spPr>
                <a:xfrm>
                  <a:off x="4876507" y="1761533"/>
                  <a:ext cx="3438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69" name="Ink 268">
                  <a:extLst>
                    <a:ext uri="{FF2B5EF4-FFF2-40B4-BE49-F238E27FC236}">
                      <a16:creationId xmlns:a16="http://schemas.microsoft.com/office/drawing/2014/main" id="{E1C5605F-91DE-14E4-3F1C-3665C8F74F86}"/>
                    </a:ext>
                  </a:extLst>
                </p14:cNvPr>
                <p14:cNvContentPartPr/>
                <p14:nvPr/>
              </p14:nvContentPartPr>
              <p14:xfrm>
                <a:off x="4217707" y="1765493"/>
                <a:ext cx="360000" cy="303480"/>
              </p14:xfrm>
            </p:contentPart>
          </mc:Choice>
          <mc:Fallback>
            <p:pic>
              <p:nvPicPr>
                <p:cNvPr id="269" name="Ink 268">
                  <a:extLst>
                    <a:ext uri="{FF2B5EF4-FFF2-40B4-BE49-F238E27FC236}">
                      <a16:creationId xmlns:a16="http://schemas.microsoft.com/office/drawing/2014/main" id="{E1C5605F-91DE-14E4-3F1C-3665C8F74F86}"/>
                    </a:ext>
                  </a:extLst>
                </p:cNvPr>
                <p:cNvPicPr/>
                <p:nvPr/>
              </p:nvPicPr>
              <p:blipFill>
                <a:blip r:embed="rId92"/>
                <a:stretch>
                  <a:fillRect/>
                </a:stretch>
              </p:blipFill>
              <p:spPr>
                <a:xfrm>
                  <a:off x="4200067" y="1747493"/>
                  <a:ext cx="3956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71" name="Ink 270">
                  <a:extLst>
                    <a:ext uri="{FF2B5EF4-FFF2-40B4-BE49-F238E27FC236}">
                      <a16:creationId xmlns:a16="http://schemas.microsoft.com/office/drawing/2014/main" id="{73D9C56B-98E2-30AA-F22E-0796E32571CB}"/>
                    </a:ext>
                  </a:extLst>
                </p14:cNvPr>
                <p14:cNvContentPartPr/>
                <p14:nvPr/>
              </p14:nvContentPartPr>
              <p14:xfrm>
                <a:off x="4389427" y="2072933"/>
                <a:ext cx="642240" cy="88560"/>
              </p14:xfrm>
            </p:contentPart>
          </mc:Choice>
          <mc:Fallback>
            <p:pic>
              <p:nvPicPr>
                <p:cNvPr id="271" name="Ink 270">
                  <a:extLst>
                    <a:ext uri="{FF2B5EF4-FFF2-40B4-BE49-F238E27FC236}">
                      <a16:creationId xmlns:a16="http://schemas.microsoft.com/office/drawing/2014/main" id="{73D9C56B-98E2-30AA-F22E-0796E32571CB}"/>
                    </a:ext>
                  </a:extLst>
                </p:cNvPr>
                <p:cNvPicPr/>
                <p:nvPr/>
              </p:nvPicPr>
              <p:blipFill>
                <a:blip r:embed="rId94"/>
                <a:stretch>
                  <a:fillRect/>
                </a:stretch>
              </p:blipFill>
              <p:spPr>
                <a:xfrm>
                  <a:off x="4371427" y="2054933"/>
                  <a:ext cx="6778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75" name="Ink 274">
                  <a:extLst>
                    <a:ext uri="{FF2B5EF4-FFF2-40B4-BE49-F238E27FC236}">
                      <a16:creationId xmlns:a16="http://schemas.microsoft.com/office/drawing/2014/main" id="{A0776182-5345-041A-BEEF-1C1BE2DD5673}"/>
                    </a:ext>
                  </a:extLst>
                </p14:cNvPr>
                <p14:cNvContentPartPr/>
                <p14:nvPr/>
              </p14:nvContentPartPr>
              <p14:xfrm>
                <a:off x="4364227" y="1521773"/>
                <a:ext cx="709920" cy="259200"/>
              </p14:xfrm>
            </p:contentPart>
          </mc:Choice>
          <mc:Fallback>
            <p:pic>
              <p:nvPicPr>
                <p:cNvPr id="275" name="Ink 274">
                  <a:extLst>
                    <a:ext uri="{FF2B5EF4-FFF2-40B4-BE49-F238E27FC236}">
                      <a16:creationId xmlns:a16="http://schemas.microsoft.com/office/drawing/2014/main" id="{A0776182-5345-041A-BEEF-1C1BE2DD5673}"/>
                    </a:ext>
                  </a:extLst>
                </p:cNvPr>
                <p:cNvPicPr/>
                <p:nvPr/>
              </p:nvPicPr>
              <p:blipFill>
                <a:blip r:embed="rId96"/>
                <a:stretch>
                  <a:fillRect/>
                </a:stretch>
              </p:blipFill>
              <p:spPr>
                <a:xfrm>
                  <a:off x="4346587" y="1503773"/>
                  <a:ext cx="745560" cy="294840"/>
                </a:xfrm>
                <a:prstGeom prst="rect">
                  <a:avLst/>
                </a:prstGeom>
              </p:spPr>
            </p:pic>
          </mc:Fallback>
        </mc:AlternateContent>
        <p:grpSp>
          <p:nvGrpSpPr>
            <p:cNvPr id="278" name="Group 277">
              <a:extLst>
                <a:ext uri="{FF2B5EF4-FFF2-40B4-BE49-F238E27FC236}">
                  <a16:creationId xmlns:a16="http://schemas.microsoft.com/office/drawing/2014/main" id="{164AD883-6FBC-5C80-07D9-E00898F1FE87}"/>
                </a:ext>
              </a:extLst>
            </p:cNvPr>
            <p:cNvGrpSpPr/>
            <p:nvPr/>
          </p:nvGrpSpPr>
          <p:grpSpPr>
            <a:xfrm>
              <a:off x="4509307" y="1642733"/>
              <a:ext cx="413640" cy="82080"/>
              <a:chOff x="4509307" y="1642733"/>
              <a:chExt cx="413640" cy="82080"/>
            </a:xfrm>
            <a:grpFill/>
          </p:grpSpPr>
          <mc:AlternateContent xmlns:mc="http://schemas.openxmlformats.org/markup-compatibility/2006">
            <mc:Choice xmlns:p14="http://schemas.microsoft.com/office/powerpoint/2010/main" Requires="p14">
              <p:contentPart p14:bwMode="auto" r:id="rId97">
                <p14:nvContentPartPr>
                  <p14:cNvPr id="276" name="Ink 275">
                    <a:extLst>
                      <a:ext uri="{FF2B5EF4-FFF2-40B4-BE49-F238E27FC236}">
                        <a16:creationId xmlns:a16="http://schemas.microsoft.com/office/drawing/2014/main" id="{32FE4651-6CE3-E1C6-3B57-A9F34BA199CF}"/>
                      </a:ext>
                    </a:extLst>
                  </p14:cNvPr>
                  <p14:cNvContentPartPr/>
                  <p14:nvPr/>
                </p14:nvContentPartPr>
                <p14:xfrm>
                  <a:off x="4509307" y="1642733"/>
                  <a:ext cx="101880" cy="56880"/>
                </p14:xfrm>
              </p:contentPart>
            </mc:Choice>
            <mc:Fallback>
              <p:pic>
                <p:nvPicPr>
                  <p:cNvPr id="276" name="Ink 275">
                    <a:extLst>
                      <a:ext uri="{FF2B5EF4-FFF2-40B4-BE49-F238E27FC236}">
                        <a16:creationId xmlns:a16="http://schemas.microsoft.com/office/drawing/2014/main" id="{32FE4651-6CE3-E1C6-3B57-A9F34BA199CF}"/>
                      </a:ext>
                    </a:extLst>
                  </p:cNvPr>
                  <p:cNvPicPr/>
                  <p:nvPr/>
                </p:nvPicPr>
                <p:blipFill>
                  <a:blip r:embed="rId98"/>
                  <a:stretch>
                    <a:fillRect/>
                  </a:stretch>
                </p:blipFill>
                <p:spPr>
                  <a:xfrm>
                    <a:off x="4491667" y="1625093"/>
                    <a:ext cx="1375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77" name="Ink 276">
                    <a:extLst>
                      <a:ext uri="{FF2B5EF4-FFF2-40B4-BE49-F238E27FC236}">
                        <a16:creationId xmlns:a16="http://schemas.microsoft.com/office/drawing/2014/main" id="{3341644F-E164-E4A1-875F-C37ABF7D40B3}"/>
                      </a:ext>
                    </a:extLst>
                  </p14:cNvPr>
                  <p14:cNvContentPartPr/>
                  <p14:nvPr/>
                </p14:nvContentPartPr>
                <p14:xfrm>
                  <a:off x="4810267" y="1665773"/>
                  <a:ext cx="112680" cy="59040"/>
                </p14:xfrm>
              </p:contentPart>
            </mc:Choice>
            <mc:Fallback>
              <p:pic>
                <p:nvPicPr>
                  <p:cNvPr id="277" name="Ink 276">
                    <a:extLst>
                      <a:ext uri="{FF2B5EF4-FFF2-40B4-BE49-F238E27FC236}">
                        <a16:creationId xmlns:a16="http://schemas.microsoft.com/office/drawing/2014/main" id="{3341644F-E164-E4A1-875F-C37ABF7D40B3}"/>
                      </a:ext>
                    </a:extLst>
                  </p:cNvPr>
                  <p:cNvPicPr/>
                  <p:nvPr/>
                </p:nvPicPr>
                <p:blipFill>
                  <a:blip r:embed="rId100"/>
                  <a:stretch>
                    <a:fillRect/>
                  </a:stretch>
                </p:blipFill>
                <p:spPr>
                  <a:xfrm>
                    <a:off x="4792627" y="1648133"/>
                    <a:ext cx="148320" cy="94680"/>
                  </a:xfrm>
                  <a:prstGeom prst="rect">
                    <a:avLst/>
                  </a:prstGeom>
                </p:spPr>
              </p:pic>
            </mc:Fallback>
          </mc:AlternateContent>
        </p:grpSp>
        <p:grpSp>
          <p:nvGrpSpPr>
            <p:cNvPr id="291" name="Group 290">
              <a:extLst>
                <a:ext uri="{FF2B5EF4-FFF2-40B4-BE49-F238E27FC236}">
                  <a16:creationId xmlns:a16="http://schemas.microsoft.com/office/drawing/2014/main" id="{AEE47106-C26B-CB88-6E7A-CB131650B9DE}"/>
                </a:ext>
              </a:extLst>
            </p:cNvPr>
            <p:cNvGrpSpPr/>
            <p:nvPr/>
          </p:nvGrpSpPr>
          <p:grpSpPr>
            <a:xfrm>
              <a:off x="4568707" y="1897973"/>
              <a:ext cx="215640" cy="150840"/>
              <a:chOff x="4568707" y="1897973"/>
              <a:chExt cx="215640" cy="150840"/>
            </a:xfrm>
            <a:grpFill/>
          </p:grpSpPr>
          <mc:AlternateContent xmlns:mc="http://schemas.openxmlformats.org/markup-compatibility/2006">
            <mc:Choice xmlns:p14="http://schemas.microsoft.com/office/powerpoint/2010/main" Requires="p14">
              <p:contentPart p14:bwMode="auto" r:id="rId101">
                <p14:nvContentPartPr>
                  <p14:cNvPr id="288" name="Ink 287">
                    <a:extLst>
                      <a:ext uri="{FF2B5EF4-FFF2-40B4-BE49-F238E27FC236}">
                        <a16:creationId xmlns:a16="http://schemas.microsoft.com/office/drawing/2014/main" id="{93CABE7D-9C06-3330-0BFF-53A2187205E6}"/>
                      </a:ext>
                    </a:extLst>
                  </p14:cNvPr>
                  <p14:cNvContentPartPr/>
                  <p14:nvPr/>
                </p14:nvContentPartPr>
                <p14:xfrm>
                  <a:off x="4738627" y="1897973"/>
                  <a:ext cx="45720" cy="144000"/>
                </p14:xfrm>
              </p:contentPart>
            </mc:Choice>
            <mc:Fallback>
              <p:pic>
                <p:nvPicPr>
                  <p:cNvPr id="288" name="Ink 287">
                    <a:extLst>
                      <a:ext uri="{FF2B5EF4-FFF2-40B4-BE49-F238E27FC236}">
                        <a16:creationId xmlns:a16="http://schemas.microsoft.com/office/drawing/2014/main" id="{93CABE7D-9C06-3330-0BFF-53A2187205E6}"/>
                      </a:ext>
                    </a:extLst>
                  </p:cNvPr>
                  <p:cNvPicPr/>
                  <p:nvPr/>
                </p:nvPicPr>
                <p:blipFill>
                  <a:blip r:embed="rId102"/>
                  <a:stretch>
                    <a:fillRect/>
                  </a:stretch>
                </p:blipFill>
                <p:spPr>
                  <a:xfrm>
                    <a:off x="4720987" y="1879973"/>
                    <a:ext cx="813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89" name="Ink 288">
                    <a:extLst>
                      <a:ext uri="{FF2B5EF4-FFF2-40B4-BE49-F238E27FC236}">
                        <a16:creationId xmlns:a16="http://schemas.microsoft.com/office/drawing/2014/main" id="{CA59425A-A1F9-7480-8E47-58BBA84CF417}"/>
                      </a:ext>
                    </a:extLst>
                  </p14:cNvPr>
                  <p14:cNvContentPartPr/>
                  <p14:nvPr/>
                </p14:nvContentPartPr>
                <p14:xfrm>
                  <a:off x="4627027" y="1966733"/>
                  <a:ext cx="115920" cy="23040"/>
                </p14:xfrm>
              </p:contentPart>
            </mc:Choice>
            <mc:Fallback>
              <p:pic>
                <p:nvPicPr>
                  <p:cNvPr id="289" name="Ink 288">
                    <a:extLst>
                      <a:ext uri="{FF2B5EF4-FFF2-40B4-BE49-F238E27FC236}">
                        <a16:creationId xmlns:a16="http://schemas.microsoft.com/office/drawing/2014/main" id="{CA59425A-A1F9-7480-8E47-58BBA84CF417}"/>
                      </a:ext>
                    </a:extLst>
                  </p:cNvPr>
                  <p:cNvPicPr/>
                  <p:nvPr/>
                </p:nvPicPr>
                <p:blipFill>
                  <a:blip r:embed="rId104"/>
                  <a:stretch>
                    <a:fillRect/>
                  </a:stretch>
                </p:blipFill>
                <p:spPr>
                  <a:xfrm>
                    <a:off x="4609387" y="1949093"/>
                    <a:ext cx="1515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90" name="Ink 289">
                    <a:extLst>
                      <a:ext uri="{FF2B5EF4-FFF2-40B4-BE49-F238E27FC236}">
                        <a16:creationId xmlns:a16="http://schemas.microsoft.com/office/drawing/2014/main" id="{6DB58D69-F2E6-58E4-899C-87F8D543B8AF}"/>
                      </a:ext>
                    </a:extLst>
                  </p14:cNvPr>
                  <p14:cNvContentPartPr/>
                  <p14:nvPr/>
                </p14:nvContentPartPr>
                <p14:xfrm>
                  <a:off x="4568707" y="1914533"/>
                  <a:ext cx="72000" cy="134280"/>
                </p14:xfrm>
              </p:contentPart>
            </mc:Choice>
            <mc:Fallback>
              <p:pic>
                <p:nvPicPr>
                  <p:cNvPr id="290" name="Ink 289">
                    <a:extLst>
                      <a:ext uri="{FF2B5EF4-FFF2-40B4-BE49-F238E27FC236}">
                        <a16:creationId xmlns:a16="http://schemas.microsoft.com/office/drawing/2014/main" id="{6DB58D69-F2E6-58E4-899C-87F8D543B8AF}"/>
                      </a:ext>
                    </a:extLst>
                  </p:cNvPr>
                  <p:cNvPicPr/>
                  <p:nvPr/>
                </p:nvPicPr>
                <p:blipFill>
                  <a:blip r:embed="rId106"/>
                  <a:stretch>
                    <a:fillRect/>
                  </a:stretch>
                </p:blipFill>
                <p:spPr>
                  <a:xfrm>
                    <a:off x="4550707" y="1896533"/>
                    <a:ext cx="107640" cy="169920"/>
                  </a:xfrm>
                  <a:prstGeom prst="rect">
                    <a:avLst/>
                  </a:prstGeom>
                </p:spPr>
              </p:pic>
            </mc:Fallback>
          </mc:AlternateContent>
        </p:grpSp>
      </p:grpSp>
      <p:grpSp>
        <p:nvGrpSpPr>
          <p:cNvPr id="310" name="Group 309">
            <a:extLst>
              <a:ext uri="{FF2B5EF4-FFF2-40B4-BE49-F238E27FC236}">
                <a16:creationId xmlns:a16="http://schemas.microsoft.com/office/drawing/2014/main" id="{E29565C4-A9DF-419D-C16E-8E82D6FE72DA}"/>
              </a:ext>
            </a:extLst>
          </p:cNvPr>
          <p:cNvGrpSpPr/>
          <p:nvPr/>
        </p:nvGrpSpPr>
        <p:grpSpPr>
          <a:xfrm>
            <a:off x="3898387" y="1791773"/>
            <a:ext cx="1707120" cy="446400"/>
            <a:chOff x="3898387" y="1791773"/>
            <a:chExt cx="1707120" cy="446400"/>
          </a:xfrm>
        </p:grpSpPr>
        <mc:AlternateContent xmlns:mc="http://schemas.openxmlformats.org/markup-compatibility/2006">
          <mc:Choice xmlns:p14="http://schemas.microsoft.com/office/powerpoint/2010/main" Requires="p14">
            <p:contentPart p14:bwMode="auto" r:id="rId107">
              <p14:nvContentPartPr>
                <p14:cNvPr id="292" name="Ink 291">
                  <a:extLst>
                    <a:ext uri="{FF2B5EF4-FFF2-40B4-BE49-F238E27FC236}">
                      <a16:creationId xmlns:a16="http://schemas.microsoft.com/office/drawing/2014/main" id="{62C89825-481A-3582-5A97-0C645626B891}"/>
                    </a:ext>
                  </a:extLst>
                </p14:cNvPr>
                <p14:cNvContentPartPr/>
                <p14:nvPr/>
              </p14:nvContentPartPr>
              <p14:xfrm>
                <a:off x="4037347" y="1833533"/>
                <a:ext cx="172080" cy="73440"/>
              </p14:xfrm>
            </p:contentPart>
          </mc:Choice>
          <mc:Fallback>
            <p:pic>
              <p:nvPicPr>
                <p:cNvPr id="292" name="Ink 291">
                  <a:extLst>
                    <a:ext uri="{FF2B5EF4-FFF2-40B4-BE49-F238E27FC236}">
                      <a16:creationId xmlns:a16="http://schemas.microsoft.com/office/drawing/2014/main" id="{62C89825-481A-3582-5A97-0C645626B891}"/>
                    </a:ext>
                  </a:extLst>
                </p:cNvPr>
                <p:cNvPicPr/>
                <p:nvPr/>
              </p:nvPicPr>
              <p:blipFill>
                <a:blip r:embed="rId108"/>
                <a:stretch>
                  <a:fillRect/>
                </a:stretch>
              </p:blipFill>
              <p:spPr>
                <a:xfrm>
                  <a:off x="4001347" y="1797893"/>
                  <a:ext cx="2437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93" name="Ink 292">
                  <a:extLst>
                    <a:ext uri="{FF2B5EF4-FFF2-40B4-BE49-F238E27FC236}">
                      <a16:creationId xmlns:a16="http://schemas.microsoft.com/office/drawing/2014/main" id="{3736C4B8-1C0C-BF43-5501-A793E437E0E6}"/>
                    </a:ext>
                  </a:extLst>
                </p14:cNvPr>
                <p14:cNvContentPartPr/>
                <p14:nvPr/>
              </p14:nvContentPartPr>
              <p14:xfrm>
                <a:off x="4033387" y="1890773"/>
                <a:ext cx="144360" cy="81720"/>
              </p14:xfrm>
            </p:contentPart>
          </mc:Choice>
          <mc:Fallback>
            <p:pic>
              <p:nvPicPr>
                <p:cNvPr id="293" name="Ink 292">
                  <a:extLst>
                    <a:ext uri="{FF2B5EF4-FFF2-40B4-BE49-F238E27FC236}">
                      <a16:creationId xmlns:a16="http://schemas.microsoft.com/office/drawing/2014/main" id="{3736C4B8-1C0C-BF43-5501-A793E437E0E6}"/>
                    </a:ext>
                  </a:extLst>
                </p:cNvPr>
                <p:cNvPicPr/>
                <p:nvPr/>
              </p:nvPicPr>
              <p:blipFill>
                <a:blip r:embed="rId110"/>
                <a:stretch>
                  <a:fillRect/>
                </a:stretch>
              </p:blipFill>
              <p:spPr>
                <a:xfrm>
                  <a:off x="3997747" y="1855133"/>
                  <a:ext cx="2160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94" name="Ink 293">
                  <a:extLst>
                    <a:ext uri="{FF2B5EF4-FFF2-40B4-BE49-F238E27FC236}">
                      <a16:creationId xmlns:a16="http://schemas.microsoft.com/office/drawing/2014/main" id="{7AA2DAA3-6091-0D80-3F03-082C999AA2C0}"/>
                    </a:ext>
                  </a:extLst>
                </p14:cNvPr>
                <p14:cNvContentPartPr/>
                <p14:nvPr/>
              </p14:nvContentPartPr>
              <p14:xfrm>
                <a:off x="3906667" y="2012093"/>
                <a:ext cx="248040" cy="18720"/>
              </p14:xfrm>
            </p:contentPart>
          </mc:Choice>
          <mc:Fallback>
            <p:pic>
              <p:nvPicPr>
                <p:cNvPr id="294" name="Ink 293">
                  <a:extLst>
                    <a:ext uri="{FF2B5EF4-FFF2-40B4-BE49-F238E27FC236}">
                      <a16:creationId xmlns:a16="http://schemas.microsoft.com/office/drawing/2014/main" id="{7AA2DAA3-6091-0D80-3F03-082C999AA2C0}"/>
                    </a:ext>
                  </a:extLst>
                </p:cNvPr>
                <p:cNvPicPr/>
                <p:nvPr/>
              </p:nvPicPr>
              <p:blipFill>
                <a:blip r:embed="rId112"/>
                <a:stretch>
                  <a:fillRect/>
                </a:stretch>
              </p:blipFill>
              <p:spPr>
                <a:xfrm>
                  <a:off x="3870667" y="1976453"/>
                  <a:ext cx="3196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95" name="Ink 294">
                  <a:extLst>
                    <a:ext uri="{FF2B5EF4-FFF2-40B4-BE49-F238E27FC236}">
                      <a16:creationId xmlns:a16="http://schemas.microsoft.com/office/drawing/2014/main" id="{2E4A8198-6916-1E90-9F39-503A95BC2835}"/>
                    </a:ext>
                  </a:extLst>
                </p14:cNvPr>
                <p14:cNvContentPartPr/>
                <p14:nvPr/>
              </p14:nvContentPartPr>
              <p14:xfrm>
                <a:off x="3962107" y="2084453"/>
                <a:ext cx="114120" cy="28440"/>
              </p14:xfrm>
            </p:contentPart>
          </mc:Choice>
          <mc:Fallback>
            <p:pic>
              <p:nvPicPr>
                <p:cNvPr id="295" name="Ink 294">
                  <a:extLst>
                    <a:ext uri="{FF2B5EF4-FFF2-40B4-BE49-F238E27FC236}">
                      <a16:creationId xmlns:a16="http://schemas.microsoft.com/office/drawing/2014/main" id="{2E4A8198-6916-1E90-9F39-503A95BC2835}"/>
                    </a:ext>
                  </a:extLst>
                </p:cNvPr>
                <p:cNvPicPr/>
                <p:nvPr/>
              </p:nvPicPr>
              <p:blipFill>
                <a:blip r:embed="rId114"/>
                <a:stretch>
                  <a:fillRect/>
                </a:stretch>
              </p:blipFill>
              <p:spPr>
                <a:xfrm>
                  <a:off x="3926107" y="2048813"/>
                  <a:ext cx="185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96" name="Ink 295">
                  <a:extLst>
                    <a:ext uri="{FF2B5EF4-FFF2-40B4-BE49-F238E27FC236}">
                      <a16:creationId xmlns:a16="http://schemas.microsoft.com/office/drawing/2014/main" id="{C7003F58-47A5-1474-9BF9-0AC39E679BF8}"/>
                    </a:ext>
                  </a:extLst>
                </p14:cNvPr>
                <p14:cNvContentPartPr/>
                <p14:nvPr/>
              </p14:nvContentPartPr>
              <p14:xfrm>
                <a:off x="4287907" y="2146373"/>
                <a:ext cx="211320" cy="45360"/>
              </p14:xfrm>
            </p:contentPart>
          </mc:Choice>
          <mc:Fallback>
            <p:pic>
              <p:nvPicPr>
                <p:cNvPr id="296" name="Ink 295">
                  <a:extLst>
                    <a:ext uri="{FF2B5EF4-FFF2-40B4-BE49-F238E27FC236}">
                      <a16:creationId xmlns:a16="http://schemas.microsoft.com/office/drawing/2014/main" id="{C7003F58-47A5-1474-9BF9-0AC39E679BF8}"/>
                    </a:ext>
                  </a:extLst>
                </p:cNvPr>
                <p:cNvPicPr/>
                <p:nvPr/>
              </p:nvPicPr>
              <p:blipFill>
                <a:blip r:embed="rId116"/>
                <a:stretch>
                  <a:fillRect/>
                </a:stretch>
              </p:blipFill>
              <p:spPr>
                <a:xfrm>
                  <a:off x="4252267" y="2110373"/>
                  <a:ext cx="2829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97" name="Ink 296">
                  <a:extLst>
                    <a:ext uri="{FF2B5EF4-FFF2-40B4-BE49-F238E27FC236}">
                      <a16:creationId xmlns:a16="http://schemas.microsoft.com/office/drawing/2014/main" id="{0D7DF62A-4656-3C34-63A9-3D39A5F628AD}"/>
                    </a:ext>
                  </a:extLst>
                </p14:cNvPr>
                <p14:cNvContentPartPr/>
                <p14:nvPr/>
              </p14:nvContentPartPr>
              <p14:xfrm>
                <a:off x="4516507" y="2106053"/>
                <a:ext cx="1038600" cy="124560"/>
              </p14:xfrm>
            </p:contentPart>
          </mc:Choice>
          <mc:Fallback>
            <p:pic>
              <p:nvPicPr>
                <p:cNvPr id="297" name="Ink 296">
                  <a:extLst>
                    <a:ext uri="{FF2B5EF4-FFF2-40B4-BE49-F238E27FC236}">
                      <a16:creationId xmlns:a16="http://schemas.microsoft.com/office/drawing/2014/main" id="{0D7DF62A-4656-3C34-63A9-3D39A5F628AD}"/>
                    </a:ext>
                  </a:extLst>
                </p:cNvPr>
                <p:cNvPicPr/>
                <p:nvPr/>
              </p:nvPicPr>
              <p:blipFill>
                <a:blip r:embed="rId118"/>
                <a:stretch>
                  <a:fillRect/>
                </a:stretch>
              </p:blipFill>
              <p:spPr>
                <a:xfrm>
                  <a:off x="4480867" y="2070053"/>
                  <a:ext cx="11102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98" name="Ink 297">
                  <a:extLst>
                    <a:ext uri="{FF2B5EF4-FFF2-40B4-BE49-F238E27FC236}">
                      <a16:creationId xmlns:a16="http://schemas.microsoft.com/office/drawing/2014/main" id="{3EABFE0F-507F-F88C-8580-9BF94271EB93}"/>
                    </a:ext>
                  </a:extLst>
                </p14:cNvPr>
                <p14:cNvContentPartPr/>
                <p14:nvPr/>
              </p14:nvContentPartPr>
              <p14:xfrm>
                <a:off x="5214907" y="1925333"/>
                <a:ext cx="390600" cy="73440"/>
              </p14:xfrm>
            </p:contentPart>
          </mc:Choice>
          <mc:Fallback>
            <p:pic>
              <p:nvPicPr>
                <p:cNvPr id="298" name="Ink 297">
                  <a:extLst>
                    <a:ext uri="{FF2B5EF4-FFF2-40B4-BE49-F238E27FC236}">
                      <a16:creationId xmlns:a16="http://schemas.microsoft.com/office/drawing/2014/main" id="{3EABFE0F-507F-F88C-8580-9BF94271EB93}"/>
                    </a:ext>
                  </a:extLst>
                </p:cNvPr>
                <p:cNvPicPr/>
                <p:nvPr/>
              </p:nvPicPr>
              <p:blipFill>
                <a:blip r:embed="rId120"/>
                <a:stretch>
                  <a:fillRect/>
                </a:stretch>
              </p:blipFill>
              <p:spPr>
                <a:xfrm>
                  <a:off x="5179267" y="1889693"/>
                  <a:ext cx="4622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99" name="Ink 298">
                  <a:extLst>
                    <a:ext uri="{FF2B5EF4-FFF2-40B4-BE49-F238E27FC236}">
                      <a16:creationId xmlns:a16="http://schemas.microsoft.com/office/drawing/2014/main" id="{61ACF2DB-A440-9E05-7766-19BE65D67E26}"/>
                    </a:ext>
                  </a:extLst>
                </p14:cNvPr>
                <p14:cNvContentPartPr/>
                <p14:nvPr/>
              </p14:nvContentPartPr>
              <p14:xfrm>
                <a:off x="5224627" y="1861613"/>
                <a:ext cx="103680" cy="25200"/>
              </p14:xfrm>
            </p:contentPart>
          </mc:Choice>
          <mc:Fallback>
            <p:pic>
              <p:nvPicPr>
                <p:cNvPr id="299" name="Ink 298">
                  <a:extLst>
                    <a:ext uri="{FF2B5EF4-FFF2-40B4-BE49-F238E27FC236}">
                      <a16:creationId xmlns:a16="http://schemas.microsoft.com/office/drawing/2014/main" id="{61ACF2DB-A440-9E05-7766-19BE65D67E26}"/>
                    </a:ext>
                  </a:extLst>
                </p:cNvPr>
                <p:cNvPicPr/>
                <p:nvPr/>
              </p:nvPicPr>
              <p:blipFill>
                <a:blip r:embed="rId122"/>
                <a:stretch>
                  <a:fillRect/>
                </a:stretch>
              </p:blipFill>
              <p:spPr>
                <a:xfrm>
                  <a:off x="5188627" y="1825973"/>
                  <a:ext cx="1753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00" name="Ink 299">
                  <a:extLst>
                    <a:ext uri="{FF2B5EF4-FFF2-40B4-BE49-F238E27FC236}">
                      <a16:creationId xmlns:a16="http://schemas.microsoft.com/office/drawing/2014/main" id="{0881E3F2-20E0-AA20-1F20-2038A7494F38}"/>
                    </a:ext>
                  </a:extLst>
                </p14:cNvPr>
                <p14:cNvContentPartPr/>
                <p14:nvPr/>
              </p14:nvContentPartPr>
              <p14:xfrm>
                <a:off x="5217067" y="1791773"/>
                <a:ext cx="354600" cy="226440"/>
              </p14:xfrm>
            </p:contentPart>
          </mc:Choice>
          <mc:Fallback>
            <p:pic>
              <p:nvPicPr>
                <p:cNvPr id="300" name="Ink 299">
                  <a:extLst>
                    <a:ext uri="{FF2B5EF4-FFF2-40B4-BE49-F238E27FC236}">
                      <a16:creationId xmlns:a16="http://schemas.microsoft.com/office/drawing/2014/main" id="{0881E3F2-20E0-AA20-1F20-2038A7494F38}"/>
                    </a:ext>
                  </a:extLst>
                </p:cNvPr>
                <p:cNvPicPr/>
                <p:nvPr/>
              </p:nvPicPr>
              <p:blipFill>
                <a:blip r:embed="rId124"/>
                <a:stretch>
                  <a:fillRect/>
                </a:stretch>
              </p:blipFill>
              <p:spPr>
                <a:xfrm>
                  <a:off x="5181067" y="1755773"/>
                  <a:ext cx="4262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01" name="Ink 300">
                  <a:extLst>
                    <a:ext uri="{FF2B5EF4-FFF2-40B4-BE49-F238E27FC236}">
                      <a16:creationId xmlns:a16="http://schemas.microsoft.com/office/drawing/2014/main" id="{B7C286EE-E60C-C2BB-9595-314951A052B1}"/>
                    </a:ext>
                  </a:extLst>
                </p14:cNvPr>
                <p14:cNvContentPartPr/>
                <p14:nvPr/>
              </p14:nvContentPartPr>
              <p14:xfrm>
                <a:off x="5268547" y="2026493"/>
                <a:ext cx="227160" cy="90720"/>
              </p14:xfrm>
            </p:contentPart>
          </mc:Choice>
          <mc:Fallback>
            <p:pic>
              <p:nvPicPr>
                <p:cNvPr id="301" name="Ink 300">
                  <a:extLst>
                    <a:ext uri="{FF2B5EF4-FFF2-40B4-BE49-F238E27FC236}">
                      <a16:creationId xmlns:a16="http://schemas.microsoft.com/office/drawing/2014/main" id="{B7C286EE-E60C-C2BB-9595-314951A052B1}"/>
                    </a:ext>
                  </a:extLst>
                </p:cNvPr>
                <p:cNvPicPr/>
                <p:nvPr/>
              </p:nvPicPr>
              <p:blipFill>
                <a:blip r:embed="rId126"/>
                <a:stretch>
                  <a:fillRect/>
                </a:stretch>
              </p:blipFill>
              <p:spPr>
                <a:xfrm>
                  <a:off x="5232547" y="1990493"/>
                  <a:ext cx="2988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02" name="Ink 301">
                  <a:extLst>
                    <a:ext uri="{FF2B5EF4-FFF2-40B4-BE49-F238E27FC236}">
                      <a16:creationId xmlns:a16="http://schemas.microsoft.com/office/drawing/2014/main" id="{9CE8136E-9649-E359-55CE-362401C008E8}"/>
                    </a:ext>
                  </a:extLst>
                </p14:cNvPr>
                <p14:cNvContentPartPr/>
                <p14:nvPr/>
              </p14:nvContentPartPr>
              <p14:xfrm>
                <a:off x="4964347" y="2172653"/>
                <a:ext cx="65880" cy="12240"/>
              </p14:xfrm>
            </p:contentPart>
          </mc:Choice>
          <mc:Fallback>
            <p:pic>
              <p:nvPicPr>
                <p:cNvPr id="302" name="Ink 301">
                  <a:extLst>
                    <a:ext uri="{FF2B5EF4-FFF2-40B4-BE49-F238E27FC236}">
                      <a16:creationId xmlns:a16="http://schemas.microsoft.com/office/drawing/2014/main" id="{9CE8136E-9649-E359-55CE-362401C008E8}"/>
                    </a:ext>
                  </a:extLst>
                </p:cNvPr>
                <p:cNvPicPr/>
                <p:nvPr/>
              </p:nvPicPr>
              <p:blipFill>
                <a:blip r:embed="rId128"/>
                <a:stretch>
                  <a:fillRect/>
                </a:stretch>
              </p:blipFill>
              <p:spPr>
                <a:xfrm>
                  <a:off x="4928707" y="2137013"/>
                  <a:ext cx="1375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03" name="Ink 302">
                  <a:extLst>
                    <a:ext uri="{FF2B5EF4-FFF2-40B4-BE49-F238E27FC236}">
                      <a16:creationId xmlns:a16="http://schemas.microsoft.com/office/drawing/2014/main" id="{D3A2E338-4169-F48B-5BFB-6BE07870F588}"/>
                    </a:ext>
                  </a:extLst>
                </p14:cNvPr>
                <p14:cNvContentPartPr/>
                <p14:nvPr/>
              </p14:nvContentPartPr>
              <p14:xfrm>
                <a:off x="3952747" y="2093453"/>
                <a:ext cx="198360" cy="85680"/>
              </p14:xfrm>
            </p:contentPart>
          </mc:Choice>
          <mc:Fallback>
            <p:pic>
              <p:nvPicPr>
                <p:cNvPr id="303" name="Ink 302">
                  <a:extLst>
                    <a:ext uri="{FF2B5EF4-FFF2-40B4-BE49-F238E27FC236}">
                      <a16:creationId xmlns:a16="http://schemas.microsoft.com/office/drawing/2014/main" id="{D3A2E338-4169-F48B-5BFB-6BE07870F588}"/>
                    </a:ext>
                  </a:extLst>
                </p:cNvPr>
                <p:cNvPicPr/>
                <p:nvPr/>
              </p:nvPicPr>
              <p:blipFill>
                <a:blip r:embed="rId130"/>
                <a:stretch>
                  <a:fillRect/>
                </a:stretch>
              </p:blipFill>
              <p:spPr>
                <a:xfrm>
                  <a:off x="3916747" y="2057813"/>
                  <a:ext cx="270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04" name="Ink 303">
                  <a:extLst>
                    <a:ext uri="{FF2B5EF4-FFF2-40B4-BE49-F238E27FC236}">
                      <a16:creationId xmlns:a16="http://schemas.microsoft.com/office/drawing/2014/main" id="{31FE85BF-4402-45D1-2B7F-1615579AD2C8}"/>
                    </a:ext>
                  </a:extLst>
                </p14:cNvPr>
                <p14:cNvContentPartPr/>
                <p14:nvPr/>
              </p14:nvContentPartPr>
              <p14:xfrm>
                <a:off x="3898387" y="1867373"/>
                <a:ext cx="190080" cy="110520"/>
              </p14:xfrm>
            </p:contentPart>
          </mc:Choice>
          <mc:Fallback>
            <p:pic>
              <p:nvPicPr>
                <p:cNvPr id="304" name="Ink 303">
                  <a:extLst>
                    <a:ext uri="{FF2B5EF4-FFF2-40B4-BE49-F238E27FC236}">
                      <a16:creationId xmlns:a16="http://schemas.microsoft.com/office/drawing/2014/main" id="{31FE85BF-4402-45D1-2B7F-1615579AD2C8}"/>
                    </a:ext>
                  </a:extLst>
                </p:cNvPr>
                <p:cNvPicPr/>
                <p:nvPr/>
              </p:nvPicPr>
              <p:blipFill>
                <a:blip r:embed="rId132"/>
                <a:stretch>
                  <a:fillRect/>
                </a:stretch>
              </p:blipFill>
              <p:spPr>
                <a:xfrm>
                  <a:off x="3862387" y="1831373"/>
                  <a:ext cx="2617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05" name="Ink 304">
                  <a:extLst>
                    <a:ext uri="{FF2B5EF4-FFF2-40B4-BE49-F238E27FC236}">
                      <a16:creationId xmlns:a16="http://schemas.microsoft.com/office/drawing/2014/main" id="{E0E5842A-8654-22A0-65D6-0315ABCFA0C9}"/>
                    </a:ext>
                  </a:extLst>
                </p14:cNvPr>
                <p14:cNvContentPartPr/>
                <p14:nvPr/>
              </p14:nvContentPartPr>
              <p14:xfrm>
                <a:off x="3925027" y="1896893"/>
                <a:ext cx="271800" cy="111960"/>
              </p14:xfrm>
            </p:contentPart>
          </mc:Choice>
          <mc:Fallback>
            <p:pic>
              <p:nvPicPr>
                <p:cNvPr id="305" name="Ink 304">
                  <a:extLst>
                    <a:ext uri="{FF2B5EF4-FFF2-40B4-BE49-F238E27FC236}">
                      <a16:creationId xmlns:a16="http://schemas.microsoft.com/office/drawing/2014/main" id="{E0E5842A-8654-22A0-65D6-0315ABCFA0C9}"/>
                    </a:ext>
                  </a:extLst>
                </p:cNvPr>
                <p:cNvPicPr/>
                <p:nvPr/>
              </p:nvPicPr>
              <p:blipFill>
                <a:blip r:embed="rId134"/>
                <a:stretch>
                  <a:fillRect/>
                </a:stretch>
              </p:blipFill>
              <p:spPr>
                <a:xfrm>
                  <a:off x="3889387" y="1861253"/>
                  <a:ext cx="3434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06" name="Ink 305">
                  <a:extLst>
                    <a:ext uri="{FF2B5EF4-FFF2-40B4-BE49-F238E27FC236}">
                      <a16:creationId xmlns:a16="http://schemas.microsoft.com/office/drawing/2014/main" id="{47BC2ED9-E44A-0551-726D-FE60150785BB}"/>
                    </a:ext>
                  </a:extLst>
                </p14:cNvPr>
                <p14:cNvContentPartPr/>
                <p14:nvPr/>
              </p14:nvContentPartPr>
              <p14:xfrm>
                <a:off x="3987307" y="2045933"/>
                <a:ext cx="227160" cy="134640"/>
              </p14:xfrm>
            </p:contentPart>
          </mc:Choice>
          <mc:Fallback>
            <p:pic>
              <p:nvPicPr>
                <p:cNvPr id="306" name="Ink 305">
                  <a:extLst>
                    <a:ext uri="{FF2B5EF4-FFF2-40B4-BE49-F238E27FC236}">
                      <a16:creationId xmlns:a16="http://schemas.microsoft.com/office/drawing/2014/main" id="{47BC2ED9-E44A-0551-726D-FE60150785BB}"/>
                    </a:ext>
                  </a:extLst>
                </p:cNvPr>
                <p:cNvPicPr/>
                <p:nvPr/>
              </p:nvPicPr>
              <p:blipFill>
                <a:blip r:embed="rId136"/>
                <a:stretch>
                  <a:fillRect/>
                </a:stretch>
              </p:blipFill>
              <p:spPr>
                <a:xfrm>
                  <a:off x="3951667" y="2009933"/>
                  <a:ext cx="2988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307" name="Ink 306">
                  <a:extLst>
                    <a:ext uri="{FF2B5EF4-FFF2-40B4-BE49-F238E27FC236}">
                      <a16:creationId xmlns:a16="http://schemas.microsoft.com/office/drawing/2014/main" id="{582D313C-A1AD-A49D-3395-DA90C19E659A}"/>
                    </a:ext>
                  </a:extLst>
                </p14:cNvPr>
                <p14:cNvContentPartPr/>
                <p14:nvPr/>
              </p14:nvContentPartPr>
              <p14:xfrm>
                <a:off x="4625227" y="2212253"/>
                <a:ext cx="460440" cy="25920"/>
              </p14:xfrm>
            </p:contentPart>
          </mc:Choice>
          <mc:Fallback>
            <p:pic>
              <p:nvPicPr>
                <p:cNvPr id="307" name="Ink 306">
                  <a:extLst>
                    <a:ext uri="{FF2B5EF4-FFF2-40B4-BE49-F238E27FC236}">
                      <a16:creationId xmlns:a16="http://schemas.microsoft.com/office/drawing/2014/main" id="{582D313C-A1AD-A49D-3395-DA90C19E659A}"/>
                    </a:ext>
                  </a:extLst>
                </p:cNvPr>
                <p:cNvPicPr/>
                <p:nvPr/>
              </p:nvPicPr>
              <p:blipFill>
                <a:blip r:embed="rId138"/>
                <a:stretch>
                  <a:fillRect/>
                </a:stretch>
              </p:blipFill>
              <p:spPr>
                <a:xfrm>
                  <a:off x="4589587" y="2176613"/>
                  <a:ext cx="5320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308" name="Ink 307">
                  <a:extLst>
                    <a:ext uri="{FF2B5EF4-FFF2-40B4-BE49-F238E27FC236}">
                      <a16:creationId xmlns:a16="http://schemas.microsoft.com/office/drawing/2014/main" id="{3BB1EE0D-D4C8-9847-1DFB-5F77DB460CED}"/>
                    </a:ext>
                  </a:extLst>
                </p14:cNvPr>
                <p14:cNvContentPartPr/>
                <p14:nvPr/>
              </p14:nvContentPartPr>
              <p14:xfrm>
                <a:off x="5272147" y="1953053"/>
                <a:ext cx="276120" cy="191520"/>
              </p14:xfrm>
            </p:contentPart>
          </mc:Choice>
          <mc:Fallback>
            <p:pic>
              <p:nvPicPr>
                <p:cNvPr id="308" name="Ink 307">
                  <a:extLst>
                    <a:ext uri="{FF2B5EF4-FFF2-40B4-BE49-F238E27FC236}">
                      <a16:creationId xmlns:a16="http://schemas.microsoft.com/office/drawing/2014/main" id="{3BB1EE0D-D4C8-9847-1DFB-5F77DB460CED}"/>
                    </a:ext>
                  </a:extLst>
                </p:cNvPr>
                <p:cNvPicPr/>
                <p:nvPr/>
              </p:nvPicPr>
              <p:blipFill>
                <a:blip r:embed="rId140"/>
                <a:stretch>
                  <a:fillRect/>
                </a:stretch>
              </p:blipFill>
              <p:spPr>
                <a:xfrm>
                  <a:off x="5236507" y="1917413"/>
                  <a:ext cx="3477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309" name="Ink 308">
                  <a:extLst>
                    <a:ext uri="{FF2B5EF4-FFF2-40B4-BE49-F238E27FC236}">
                      <a16:creationId xmlns:a16="http://schemas.microsoft.com/office/drawing/2014/main" id="{5D71A58F-EC93-86BB-6AE0-64DA884E4D20}"/>
                    </a:ext>
                  </a:extLst>
                </p14:cNvPr>
                <p14:cNvContentPartPr/>
                <p14:nvPr/>
              </p14:nvContentPartPr>
              <p14:xfrm>
                <a:off x="5128867" y="1852253"/>
                <a:ext cx="254880" cy="35640"/>
              </p14:xfrm>
            </p:contentPart>
          </mc:Choice>
          <mc:Fallback>
            <p:pic>
              <p:nvPicPr>
                <p:cNvPr id="309" name="Ink 308">
                  <a:extLst>
                    <a:ext uri="{FF2B5EF4-FFF2-40B4-BE49-F238E27FC236}">
                      <a16:creationId xmlns:a16="http://schemas.microsoft.com/office/drawing/2014/main" id="{5D71A58F-EC93-86BB-6AE0-64DA884E4D20}"/>
                    </a:ext>
                  </a:extLst>
                </p:cNvPr>
                <p:cNvPicPr/>
                <p:nvPr/>
              </p:nvPicPr>
              <p:blipFill>
                <a:blip r:embed="rId142"/>
                <a:stretch>
                  <a:fillRect/>
                </a:stretch>
              </p:blipFill>
              <p:spPr>
                <a:xfrm>
                  <a:off x="5093227" y="1816253"/>
                  <a:ext cx="326520" cy="107280"/>
                </a:xfrm>
                <a:prstGeom prst="rect">
                  <a:avLst/>
                </a:prstGeom>
              </p:spPr>
            </p:pic>
          </mc:Fallback>
        </mc:AlternateContent>
      </p:grpSp>
      <p:grpSp>
        <p:nvGrpSpPr>
          <p:cNvPr id="319" name="Group 318">
            <a:extLst>
              <a:ext uri="{FF2B5EF4-FFF2-40B4-BE49-F238E27FC236}">
                <a16:creationId xmlns:a16="http://schemas.microsoft.com/office/drawing/2014/main" id="{CB81A1ED-5B37-A797-D8D9-28F77BB1DD21}"/>
              </a:ext>
            </a:extLst>
          </p:cNvPr>
          <p:cNvGrpSpPr/>
          <p:nvPr/>
        </p:nvGrpSpPr>
        <p:grpSpPr>
          <a:xfrm>
            <a:off x="3342907" y="1778093"/>
            <a:ext cx="2698200" cy="577080"/>
            <a:chOff x="3342907" y="1778093"/>
            <a:chExt cx="2698200" cy="577080"/>
          </a:xfrm>
        </p:grpSpPr>
        <mc:AlternateContent xmlns:mc="http://schemas.openxmlformats.org/markup-compatibility/2006">
          <mc:Choice xmlns:p14="http://schemas.microsoft.com/office/powerpoint/2010/main" Requires="p14">
            <p:contentPart p14:bwMode="auto" r:id="rId143">
              <p14:nvContentPartPr>
                <p14:cNvPr id="311" name="Ink 310">
                  <a:extLst>
                    <a:ext uri="{FF2B5EF4-FFF2-40B4-BE49-F238E27FC236}">
                      <a16:creationId xmlns:a16="http://schemas.microsoft.com/office/drawing/2014/main" id="{B3E90B69-02F7-D0A6-6252-54DF9334E799}"/>
                    </a:ext>
                  </a:extLst>
                </p14:cNvPr>
                <p14:cNvContentPartPr/>
                <p14:nvPr/>
              </p14:nvContentPartPr>
              <p14:xfrm>
                <a:off x="3671947" y="1778093"/>
                <a:ext cx="2010600" cy="511920"/>
              </p14:xfrm>
            </p:contentPart>
          </mc:Choice>
          <mc:Fallback>
            <p:pic>
              <p:nvPicPr>
                <p:cNvPr id="311" name="Ink 310">
                  <a:extLst>
                    <a:ext uri="{FF2B5EF4-FFF2-40B4-BE49-F238E27FC236}">
                      <a16:creationId xmlns:a16="http://schemas.microsoft.com/office/drawing/2014/main" id="{B3E90B69-02F7-D0A6-6252-54DF9334E799}"/>
                    </a:ext>
                  </a:extLst>
                </p:cNvPr>
                <p:cNvPicPr/>
                <p:nvPr/>
              </p:nvPicPr>
              <p:blipFill>
                <a:blip r:embed="rId144"/>
                <a:stretch>
                  <a:fillRect/>
                </a:stretch>
              </p:blipFill>
              <p:spPr>
                <a:xfrm>
                  <a:off x="3636307" y="1742453"/>
                  <a:ext cx="208224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12" name="Ink 311">
                  <a:extLst>
                    <a:ext uri="{FF2B5EF4-FFF2-40B4-BE49-F238E27FC236}">
                      <a16:creationId xmlns:a16="http://schemas.microsoft.com/office/drawing/2014/main" id="{244CD921-E922-BBAD-89B0-589A8F9F60F8}"/>
                    </a:ext>
                  </a:extLst>
                </p14:cNvPr>
                <p14:cNvContentPartPr/>
                <p14:nvPr/>
              </p14:nvContentPartPr>
              <p14:xfrm>
                <a:off x="3606787" y="1966013"/>
                <a:ext cx="447120" cy="72720"/>
              </p14:xfrm>
            </p:contentPart>
          </mc:Choice>
          <mc:Fallback>
            <p:pic>
              <p:nvPicPr>
                <p:cNvPr id="312" name="Ink 311">
                  <a:extLst>
                    <a:ext uri="{FF2B5EF4-FFF2-40B4-BE49-F238E27FC236}">
                      <a16:creationId xmlns:a16="http://schemas.microsoft.com/office/drawing/2014/main" id="{244CD921-E922-BBAD-89B0-589A8F9F60F8}"/>
                    </a:ext>
                  </a:extLst>
                </p:cNvPr>
                <p:cNvPicPr/>
                <p:nvPr/>
              </p:nvPicPr>
              <p:blipFill>
                <a:blip r:embed="rId146"/>
                <a:stretch>
                  <a:fillRect/>
                </a:stretch>
              </p:blipFill>
              <p:spPr>
                <a:xfrm>
                  <a:off x="3570787" y="1930013"/>
                  <a:ext cx="5187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313" name="Ink 312">
                  <a:extLst>
                    <a:ext uri="{FF2B5EF4-FFF2-40B4-BE49-F238E27FC236}">
                      <a16:creationId xmlns:a16="http://schemas.microsoft.com/office/drawing/2014/main" id="{347FA39A-1AC8-F3D3-A048-0A7C2618D0D6}"/>
                    </a:ext>
                  </a:extLst>
                </p14:cNvPr>
                <p14:cNvContentPartPr/>
                <p14:nvPr/>
              </p14:nvContentPartPr>
              <p14:xfrm>
                <a:off x="3642427" y="1841813"/>
                <a:ext cx="421560" cy="64080"/>
              </p14:xfrm>
            </p:contentPart>
          </mc:Choice>
          <mc:Fallback>
            <p:pic>
              <p:nvPicPr>
                <p:cNvPr id="313" name="Ink 312">
                  <a:extLst>
                    <a:ext uri="{FF2B5EF4-FFF2-40B4-BE49-F238E27FC236}">
                      <a16:creationId xmlns:a16="http://schemas.microsoft.com/office/drawing/2014/main" id="{347FA39A-1AC8-F3D3-A048-0A7C2618D0D6}"/>
                    </a:ext>
                  </a:extLst>
                </p:cNvPr>
                <p:cNvPicPr/>
                <p:nvPr/>
              </p:nvPicPr>
              <p:blipFill>
                <a:blip r:embed="rId148"/>
                <a:stretch>
                  <a:fillRect/>
                </a:stretch>
              </p:blipFill>
              <p:spPr>
                <a:xfrm>
                  <a:off x="3606427" y="1806173"/>
                  <a:ext cx="4932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14" name="Ink 313">
                  <a:extLst>
                    <a:ext uri="{FF2B5EF4-FFF2-40B4-BE49-F238E27FC236}">
                      <a16:creationId xmlns:a16="http://schemas.microsoft.com/office/drawing/2014/main" id="{231AA598-07AF-C6FA-031F-ED9AD1A77315}"/>
                    </a:ext>
                  </a:extLst>
                </p14:cNvPr>
                <p14:cNvContentPartPr/>
                <p14:nvPr/>
              </p14:nvContentPartPr>
              <p14:xfrm>
                <a:off x="3727387" y="1879973"/>
                <a:ext cx="323280" cy="248040"/>
              </p14:xfrm>
            </p:contentPart>
          </mc:Choice>
          <mc:Fallback>
            <p:pic>
              <p:nvPicPr>
                <p:cNvPr id="314" name="Ink 313">
                  <a:extLst>
                    <a:ext uri="{FF2B5EF4-FFF2-40B4-BE49-F238E27FC236}">
                      <a16:creationId xmlns:a16="http://schemas.microsoft.com/office/drawing/2014/main" id="{231AA598-07AF-C6FA-031F-ED9AD1A77315}"/>
                    </a:ext>
                  </a:extLst>
                </p:cNvPr>
                <p:cNvPicPr/>
                <p:nvPr/>
              </p:nvPicPr>
              <p:blipFill>
                <a:blip r:embed="rId150"/>
                <a:stretch>
                  <a:fillRect/>
                </a:stretch>
              </p:blipFill>
              <p:spPr>
                <a:xfrm>
                  <a:off x="3691387" y="1843973"/>
                  <a:ext cx="39492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15" name="Ink 314">
                  <a:extLst>
                    <a:ext uri="{FF2B5EF4-FFF2-40B4-BE49-F238E27FC236}">
                      <a16:creationId xmlns:a16="http://schemas.microsoft.com/office/drawing/2014/main" id="{83FEE9DF-C548-2B9A-EE41-3A1D07C41118}"/>
                    </a:ext>
                  </a:extLst>
                </p14:cNvPr>
                <p14:cNvContentPartPr/>
                <p14:nvPr/>
              </p14:nvContentPartPr>
              <p14:xfrm>
                <a:off x="4343347" y="2275613"/>
                <a:ext cx="394920" cy="18720"/>
              </p14:xfrm>
            </p:contentPart>
          </mc:Choice>
          <mc:Fallback>
            <p:pic>
              <p:nvPicPr>
                <p:cNvPr id="315" name="Ink 314">
                  <a:extLst>
                    <a:ext uri="{FF2B5EF4-FFF2-40B4-BE49-F238E27FC236}">
                      <a16:creationId xmlns:a16="http://schemas.microsoft.com/office/drawing/2014/main" id="{83FEE9DF-C548-2B9A-EE41-3A1D07C41118}"/>
                    </a:ext>
                  </a:extLst>
                </p:cNvPr>
                <p:cNvPicPr/>
                <p:nvPr/>
              </p:nvPicPr>
              <p:blipFill>
                <a:blip r:embed="rId152"/>
                <a:stretch>
                  <a:fillRect/>
                </a:stretch>
              </p:blipFill>
              <p:spPr>
                <a:xfrm>
                  <a:off x="4307707" y="2239613"/>
                  <a:ext cx="4665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316" name="Ink 315">
                  <a:extLst>
                    <a:ext uri="{FF2B5EF4-FFF2-40B4-BE49-F238E27FC236}">
                      <a16:creationId xmlns:a16="http://schemas.microsoft.com/office/drawing/2014/main" id="{FF4D89AE-4483-4CA8-550A-CF44F8FF84D5}"/>
                    </a:ext>
                  </a:extLst>
                </p14:cNvPr>
                <p14:cNvContentPartPr/>
                <p14:nvPr/>
              </p14:nvContentPartPr>
              <p14:xfrm>
                <a:off x="3342907" y="1796813"/>
                <a:ext cx="2571120" cy="558360"/>
              </p14:xfrm>
            </p:contentPart>
          </mc:Choice>
          <mc:Fallback>
            <p:pic>
              <p:nvPicPr>
                <p:cNvPr id="316" name="Ink 315">
                  <a:extLst>
                    <a:ext uri="{FF2B5EF4-FFF2-40B4-BE49-F238E27FC236}">
                      <a16:creationId xmlns:a16="http://schemas.microsoft.com/office/drawing/2014/main" id="{FF4D89AE-4483-4CA8-550A-CF44F8FF84D5}"/>
                    </a:ext>
                  </a:extLst>
                </p:cNvPr>
                <p:cNvPicPr/>
                <p:nvPr/>
              </p:nvPicPr>
              <p:blipFill>
                <a:blip r:embed="rId154"/>
                <a:stretch>
                  <a:fillRect/>
                </a:stretch>
              </p:blipFill>
              <p:spPr>
                <a:xfrm>
                  <a:off x="3307267" y="1761173"/>
                  <a:ext cx="2642760" cy="630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17" name="Ink 316">
                  <a:extLst>
                    <a:ext uri="{FF2B5EF4-FFF2-40B4-BE49-F238E27FC236}">
                      <a16:creationId xmlns:a16="http://schemas.microsoft.com/office/drawing/2014/main" id="{F581521A-31F3-5A5E-FFF6-BC8D228664EB}"/>
                    </a:ext>
                  </a:extLst>
                </p14:cNvPr>
                <p14:cNvContentPartPr/>
                <p14:nvPr/>
              </p14:nvContentPartPr>
              <p14:xfrm>
                <a:off x="4128427" y="1788533"/>
                <a:ext cx="166320" cy="36720"/>
              </p14:xfrm>
            </p:contentPart>
          </mc:Choice>
          <mc:Fallback>
            <p:pic>
              <p:nvPicPr>
                <p:cNvPr id="317" name="Ink 316">
                  <a:extLst>
                    <a:ext uri="{FF2B5EF4-FFF2-40B4-BE49-F238E27FC236}">
                      <a16:creationId xmlns:a16="http://schemas.microsoft.com/office/drawing/2014/main" id="{F581521A-31F3-5A5E-FFF6-BC8D228664EB}"/>
                    </a:ext>
                  </a:extLst>
                </p:cNvPr>
                <p:cNvPicPr/>
                <p:nvPr/>
              </p:nvPicPr>
              <p:blipFill>
                <a:blip r:embed="rId156"/>
                <a:stretch>
                  <a:fillRect/>
                </a:stretch>
              </p:blipFill>
              <p:spPr>
                <a:xfrm>
                  <a:off x="4092427" y="1752893"/>
                  <a:ext cx="2379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318" name="Ink 317">
                  <a:extLst>
                    <a:ext uri="{FF2B5EF4-FFF2-40B4-BE49-F238E27FC236}">
                      <a16:creationId xmlns:a16="http://schemas.microsoft.com/office/drawing/2014/main" id="{E10A07FA-0792-AA49-D60B-F8D24E2DBA16}"/>
                    </a:ext>
                  </a:extLst>
                </p14:cNvPr>
                <p14:cNvContentPartPr/>
                <p14:nvPr/>
              </p14:nvContentPartPr>
              <p14:xfrm>
                <a:off x="5611627" y="1917773"/>
                <a:ext cx="429480" cy="342360"/>
              </p14:xfrm>
            </p:contentPart>
          </mc:Choice>
          <mc:Fallback>
            <p:pic>
              <p:nvPicPr>
                <p:cNvPr id="318" name="Ink 317">
                  <a:extLst>
                    <a:ext uri="{FF2B5EF4-FFF2-40B4-BE49-F238E27FC236}">
                      <a16:creationId xmlns:a16="http://schemas.microsoft.com/office/drawing/2014/main" id="{E10A07FA-0792-AA49-D60B-F8D24E2DBA16}"/>
                    </a:ext>
                  </a:extLst>
                </p:cNvPr>
                <p:cNvPicPr/>
                <p:nvPr/>
              </p:nvPicPr>
              <p:blipFill>
                <a:blip r:embed="rId158"/>
                <a:stretch>
                  <a:fillRect/>
                </a:stretch>
              </p:blipFill>
              <p:spPr>
                <a:xfrm>
                  <a:off x="5575987" y="1881773"/>
                  <a:ext cx="501120" cy="41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9">
            <p14:nvContentPartPr>
              <p14:cNvPr id="320" name="Ink 319">
                <a:extLst>
                  <a:ext uri="{FF2B5EF4-FFF2-40B4-BE49-F238E27FC236}">
                    <a16:creationId xmlns:a16="http://schemas.microsoft.com/office/drawing/2014/main" id="{9D516908-5CE1-2ADF-CCAB-80AD491D1140}"/>
                  </a:ext>
                </a:extLst>
              </p14:cNvPr>
              <p14:cNvContentPartPr/>
              <p14:nvPr/>
            </p14:nvContentPartPr>
            <p14:xfrm>
              <a:off x="3449107" y="1765853"/>
              <a:ext cx="2545200" cy="592920"/>
            </p14:xfrm>
          </p:contentPart>
        </mc:Choice>
        <mc:Fallback>
          <p:pic>
            <p:nvPicPr>
              <p:cNvPr id="320" name="Ink 319">
                <a:extLst>
                  <a:ext uri="{FF2B5EF4-FFF2-40B4-BE49-F238E27FC236}">
                    <a16:creationId xmlns:a16="http://schemas.microsoft.com/office/drawing/2014/main" id="{9D516908-5CE1-2ADF-CCAB-80AD491D1140}"/>
                  </a:ext>
                </a:extLst>
              </p:cNvPr>
              <p:cNvPicPr/>
              <p:nvPr/>
            </p:nvPicPr>
            <p:blipFill>
              <a:blip r:embed="rId160"/>
              <a:stretch>
                <a:fillRect/>
              </a:stretch>
            </p:blipFill>
            <p:spPr>
              <a:xfrm>
                <a:off x="3413467" y="1729853"/>
                <a:ext cx="261684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30" name="Ink 329">
                <a:extLst>
                  <a:ext uri="{FF2B5EF4-FFF2-40B4-BE49-F238E27FC236}">
                    <a16:creationId xmlns:a16="http://schemas.microsoft.com/office/drawing/2014/main" id="{86BD8DF6-5762-6483-D262-BBCB23ACE9D0}"/>
                  </a:ext>
                </a:extLst>
              </p14:cNvPr>
              <p14:cNvContentPartPr/>
              <p14:nvPr/>
            </p14:nvContentPartPr>
            <p14:xfrm>
              <a:off x="3662947" y="1044773"/>
              <a:ext cx="568800" cy="282960"/>
            </p14:xfrm>
          </p:contentPart>
        </mc:Choice>
        <mc:Fallback>
          <p:pic>
            <p:nvPicPr>
              <p:cNvPr id="330" name="Ink 329">
                <a:extLst>
                  <a:ext uri="{FF2B5EF4-FFF2-40B4-BE49-F238E27FC236}">
                    <a16:creationId xmlns:a16="http://schemas.microsoft.com/office/drawing/2014/main" id="{86BD8DF6-5762-6483-D262-BBCB23ACE9D0}"/>
                  </a:ext>
                </a:extLst>
              </p:cNvPr>
              <p:cNvPicPr/>
              <p:nvPr/>
            </p:nvPicPr>
            <p:blipFill>
              <a:blip r:embed="rId162"/>
              <a:stretch>
                <a:fillRect/>
              </a:stretch>
            </p:blipFill>
            <p:spPr>
              <a:xfrm>
                <a:off x="3627307" y="1009133"/>
                <a:ext cx="64044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35" name="Ink 334">
                <a:extLst>
                  <a:ext uri="{FF2B5EF4-FFF2-40B4-BE49-F238E27FC236}">
                    <a16:creationId xmlns:a16="http://schemas.microsoft.com/office/drawing/2014/main" id="{090B7D8B-7BFE-C8A4-4B82-F91CA44433DD}"/>
                  </a:ext>
                </a:extLst>
              </p14:cNvPr>
              <p14:cNvContentPartPr/>
              <p14:nvPr/>
            </p14:nvContentPartPr>
            <p14:xfrm>
              <a:off x="3676627" y="1399733"/>
              <a:ext cx="448560" cy="360720"/>
            </p14:xfrm>
          </p:contentPart>
        </mc:Choice>
        <mc:Fallback>
          <p:pic>
            <p:nvPicPr>
              <p:cNvPr id="335" name="Ink 334">
                <a:extLst>
                  <a:ext uri="{FF2B5EF4-FFF2-40B4-BE49-F238E27FC236}">
                    <a16:creationId xmlns:a16="http://schemas.microsoft.com/office/drawing/2014/main" id="{090B7D8B-7BFE-C8A4-4B82-F91CA44433DD}"/>
                  </a:ext>
                </a:extLst>
              </p:cNvPr>
              <p:cNvPicPr/>
              <p:nvPr/>
            </p:nvPicPr>
            <p:blipFill>
              <a:blip r:embed="rId164"/>
              <a:stretch>
                <a:fillRect/>
              </a:stretch>
            </p:blipFill>
            <p:spPr>
              <a:xfrm>
                <a:off x="3640627" y="1364093"/>
                <a:ext cx="520200" cy="432360"/>
              </a:xfrm>
              <a:prstGeom prst="rect">
                <a:avLst/>
              </a:prstGeom>
            </p:spPr>
          </p:pic>
        </mc:Fallback>
      </mc:AlternateContent>
      <p:grpSp>
        <p:nvGrpSpPr>
          <p:cNvPr id="353" name="Group 352">
            <a:extLst>
              <a:ext uri="{FF2B5EF4-FFF2-40B4-BE49-F238E27FC236}">
                <a16:creationId xmlns:a16="http://schemas.microsoft.com/office/drawing/2014/main" id="{3D4DA9DA-D54E-074F-C70F-51D4E4AAE239}"/>
              </a:ext>
            </a:extLst>
          </p:cNvPr>
          <p:cNvGrpSpPr/>
          <p:nvPr/>
        </p:nvGrpSpPr>
        <p:grpSpPr>
          <a:xfrm>
            <a:off x="3227347" y="925253"/>
            <a:ext cx="2935080" cy="1440360"/>
            <a:chOff x="3227347" y="925253"/>
            <a:chExt cx="2935080" cy="1440360"/>
          </a:xfrm>
        </p:grpSpPr>
        <mc:AlternateContent xmlns:mc="http://schemas.openxmlformats.org/markup-compatibility/2006">
          <mc:Choice xmlns:p14="http://schemas.microsoft.com/office/powerpoint/2010/main" Requires="p14">
            <p:contentPart p14:bwMode="auto" r:id="rId165">
              <p14:nvContentPartPr>
                <p14:cNvPr id="322" name="Ink 321">
                  <a:extLst>
                    <a:ext uri="{FF2B5EF4-FFF2-40B4-BE49-F238E27FC236}">
                      <a16:creationId xmlns:a16="http://schemas.microsoft.com/office/drawing/2014/main" id="{2F02574E-C824-CAD1-4849-E008C033A257}"/>
                    </a:ext>
                  </a:extLst>
                </p14:cNvPr>
                <p14:cNvContentPartPr/>
                <p14:nvPr/>
              </p14:nvContentPartPr>
              <p14:xfrm>
                <a:off x="5531347" y="1763693"/>
                <a:ext cx="631080" cy="319320"/>
              </p14:xfrm>
            </p:contentPart>
          </mc:Choice>
          <mc:Fallback>
            <p:pic>
              <p:nvPicPr>
                <p:cNvPr id="322" name="Ink 321">
                  <a:extLst>
                    <a:ext uri="{FF2B5EF4-FFF2-40B4-BE49-F238E27FC236}">
                      <a16:creationId xmlns:a16="http://schemas.microsoft.com/office/drawing/2014/main" id="{2F02574E-C824-CAD1-4849-E008C033A257}"/>
                    </a:ext>
                  </a:extLst>
                </p:cNvPr>
                <p:cNvPicPr/>
                <p:nvPr/>
              </p:nvPicPr>
              <p:blipFill>
                <a:blip r:embed="rId166"/>
                <a:stretch>
                  <a:fillRect/>
                </a:stretch>
              </p:blipFill>
              <p:spPr>
                <a:xfrm>
                  <a:off x="5495707" y="1727693"/>
                  <a:ext cx="7027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23" name="Ink 322">
                  <a:extLst>
                    <a:ext uri="{FF2B5EF4-FFF2-40B4-BE49-F238E27FC236}">
                      <a16:creationId xmlns:a16="http://schemas.microsoft.com/office/drawing/2014/main" id="{A0126C4C-0566-484C-BF25-BA1DAB3DD8E8}"/>
                    </a:ext>
                  </a:extLst>
                </p14:cNvPr>
                <p14:cNvContentPartPr/>
                <p14:nvPr/>
              </p14:nvContentPartPr>
              <p14:xfrm>
                <a:off x="3365587" y="1809773"/>
                <a:ext cx="2755800" cy="555840"/>
              </p14:xfrm>
            </p:contentPart>
          </mc:Choice>
          <mc:Fallback>
            <p:pic>
              <p:nvPicPr>
                <p:cNvPr id="323" name="Ink 322">
                  <a:extLst>
                    <a:ext uri="{FF2B5EF4-FFF2-40B4-BE49-F238E27FC236}">
                      <a16:creationId xmlns:a16="http://schemas.microsoft.com/office/drawing/2014/main" id="{A0126C4C-0566-484C-BF25-BA1DAB3DD8E8}"/>
                    </a:ext>
                  </a:extLst>
                </p:cNvPr>
                <p:cNvPicPr/>
                <p:nvPr/>
              </p:nvPicPr>
              <p:blipFill>
                <a:blip r:embed="rId168"/>
                <a:stretch>
                  <a:fillRect/>
                </a:stretch>
              </p:blipFill>
              <p:spPr>
                <a:xfrm>
                  <a:off x="3329947" y="1773773"/>
                  <a:ext cx="282744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27" name="Ink 326">
                  <a:extLst>
                    <a:ext uri="{FF2B5EF4-FFF2-40B4-BE49-F238E27FC236}">
                      <a16:creationId xmlns:a16="http://schemas.microsoft.com/office/drawing/2014/main" id="{59697C2F-43B8-33C8-34F2-86FA625D4440}"/>
                    </a:ext>
                  </a:extLst>
                </p14:cNvPr>
                <p14:cNvContentPartPr/>
                <p14:nvPr/>
              </p14:nvContentPartPr>
              <p14:xfrm>
                <a:off x="3815587" y="943613"/>
                <a:ext cx="878760" cy="795240"/>
              </p14:xfrm>
            </p:contentPart>
          </mc:Choice>
          <mc:Fallback>
            <p:pic>
              <p:nvPicPr>
                <p:cNvPr id="327" name="Ink 326">
                  <a:extLst>
                    <a:ext uri="{FF2B5EF4-FFF2-40B4-BE49-F238E27FC236}">
                      <a16:creationId xmlns:a16="http://schemas.microsoft.com/office/drawing/2014/main" id="{59697C2F-43B8-33C8-34F2-86FA625D4440}"/>
                    </a:ext>
                  </a:extLst>
                </p:cNvPr>
                <p:cNvPicPr/>
                <p:nvPr/>
              </p:nvPicPr>
              <p:blipFill>
                <a:blip r:embed="rId170"/>
                <a:stretch>
                  <a:fillRect/>
                </a:stretch>
              </p:blipFill>
              <p:spPr>
                <a:xfrm>
                  <a:off x="3779587" y="907973"/>
                  <a:ext cx="950400" cy="866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28" name="Ink 327">
                  <a:extLst>
                    <a:ext uri="{FF2B5EF4-FFF2-40B4-BE49-F238E27FC236}">
                      <a16:creationId xmlns:a16="http://schemas.microsoft.com/office/drawing/2014/main" id="{ADC16857-B443-20F4-333A-B44AB464F8E9}"/>
                    </a:ext>
                  </a:extLst>
                </p14:cNvPr>
                <p14:cNvContentPartPr/>
                <p14:nvPr/>
              </p14:nvContentPartPr>
              <p14:xfrm>
                <a:off x="3432907" y="925253"/>
                <a:ext cx="1162440" cy="997200"/>
              </p14:xfrm>
            </p:contentPart>
          </mc:Choice>
          <mc:Fallback>
            <p:pic>
              <p:nvPicPr>
                <p:cNvPr id="328" name="Ink 327">
                  <a:extLst>
                    <a:ext uri="{FF2B5EF4-FFF2-40B4-BE49-F238E27FC236}">
                      <a16:creationId xmlns:a16="http://schemas.microsoft.com/office/drawing/2014/main" id="{ADC16857-B443-20F4-333A-B44AB464F8E9}"/>
                    </a:ext>
                  </a:extLst>
                </p:cNvPr>
                <p:cNvPicPr/>
                <p:nvPr/>
              </p:nvPicPr>
              <p:blipFill>
                <a:blip r:embed="rId172"/>
                <a:stretch>
                  <a:fillRect/>
                </a:stretch>
              </p:blipFill>
              <p:spPr>
                <a:xfrm>
                  <a:off x="3396907" y="889613"/>
                  <a:ext cx="1234080" cy="10688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39" name="Ink 338">
                  <a:extLst>
                    <a:ext uri="{FF2B5EF4-FFF2-40B4-BE49-F238E27FC236}">
                      <a16:creationId xmlns:a16="http://schemas.microsoft.com/office/drawing/2014/main" id="{4073E581-4B58-D8A4-76B4-310B40A08760}"/>
                    </a:ext>
                  </a:extLst>
                </p14:cNvPr>
                <p14:cNvContentPartPr/>
                <p14:nvPr/>
              </p14:nvContentPartPr>
              <p14:xfrm>
                <a:off x="3925027" y="1500173"/>
                <a:ext cx="366840" cy="124920"/>
              </p14:xfrm>
            </p:contentPart>
          </mc:Choice>
          <mc:Fallback>
            <p:pic>
              <p:nvPicPr>
                <p:cNvPr id="339" name="Ink 338">
                  <a:extLst>
                    <a:ext uri="{FF2B5EF4-FFF2-40B4-BE49-F238E27FC236}">
                      <a16:creationId xmlns:a16="http://schemas.microsoft.com/office/drawing/2014/main" id="{4073E581-4B58-D8A4-76B4-310B40A08760}"/>
                    </a:ext>
                  </a:extLst>
                </p:cNvPr>
                <p:cNvPicPr/>
                <p:nvPr/>
              </p:nvPicPr>
              <p:blipFill>
                <a:blip r:embed="rId174"/>
                <a:stretch>
                  <a:fillRect/>
                </a:stretch>
              </p:blipFill>
              <p:spPr>
                <a:xfrm>
                  <a:off x="3889387" y="1464533"/>
                  <a:ext cx="4384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340" name="Ink 339">
                  <a:extLst>
                    <a:ext uri="{FF2B5EF4-FFF2-40B4-BE49-F238E27FC236}">
                      <a16:creationId xmlns:a16="http://schemas.microsoft.com/office/drawing/2014/main" id="{B5678301-AE06-CE14-CC74-ABC44116F334}"/>
                    </a:ext>
                  </a:extLst>
                </p14:cNvPr>
                <p14:cNvContentPartPr/>
                <p14:nvPr/>
              </p14:nvContentPartPr>
              <p14:xfrm>
                <a:off x="4152187" y="1624373"/>
                <a:ext cx="124200" cy="33480"/>
              </p14:xfrm>
            </p:contentPart>
          </mc:Choice>
          <mc:Fallback>
            <p:pic>
              <p:nvPicPr>
                <p:cNvPr id="340" name="Ink 339">
                  <a:extLst>
                    <a:ext uri="{FF2B5EF4-FFF2-40B4-BE49-F238E27FC236}">
                      <a16:creationId xmlns:a16="http://schemas.microsoft.com/office/drawing/2014/main" id="{B5678301-AE06-CE14-CC74-ABC44116F334}"/>
                    </a:ext>
                  </a:extLst>
                </p:cNvPr>
                <p:cNvPicPr/>
                <p:nvPr/>
              </p:nvPicPr>
              <p:blipFill>
                <a:blip r:embed="rId176"/>
                <a:stretch>
                  <a:fillRect/>
                </a:stretch>
              </p:blipFill>
              <p:spPr>
                <a:xfrm>
                  <a:off x="4116187" y="1588733"/>
                  <a:ext cx="1958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341" name="Ink 340">
                  <a:extLst>
                    <a:ext uri="{FF2B5EF4-FFF2-40B4-BE49-F238E27FC236}">
                      <a16:creationId xmlns:a16="http://schemas.microsoft.com/office/drawing/2014/main" id="{2115FE6D-DE1E-932D-2AA3-DFFE3F10030F}"/>
                    </a:ext>
                  </a:extLst>
                </p14:cNvPr>
                <p14:cNvContentPartPr/>
                <p14:nvPr/>
              </p14:nvContentPartPr>
              <p14:xfrm>
                <a:off x="5141467" y="1680173"/>
                <a:ext cx="428760" cy="61200"/>
              </p14:xfrm>
            </p:contentPart>
          </mc:Choice>
          <mc:Fallback>
            <p:pic>
              <p:nvPicPr>
                <p:cNvPr id="341" name="Ink 340">
                  <a:extLst>
                    <a:ext uri="{FF2B5EF4-FFF2-40B4-BE49-F238E27FC236}">
                      <a16:creationId xmlns:a16="http://schemas.microsoft.com/office/drawing/2014/main" id="{2115FE6D-DE1E-932D-2AA3-DFFE3F10030F}"/>
                    </a:ext>
                  </a:extLst>
                </p:cNvPr>
                <p:cNvPicPr/>
                <p:nvPr/>
              </p:nvPicPr>
              <p:blipFill>
                <a:blip r:embed="rId178"/>
                <a:stretch>
                  <a:fillRect/>
                </a:stretch>
              </p:blipFill>
              <p:spPr>
                <a:xfrm>
                  <a:off x="5105827" y="1644173"/>
                  <a:ext cx="5004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342" name="Ink 341">
                  <a:extLst>
                    <a:ext uri="{FF2B5EF4-FFF2-40B4-BE49-F238E27FC236}">
                      <a16:creationId xmlns:a16="http://schemas.microsoft.com/office/drawing/2014/main" id="{4A9CAD6E-0DDB-E216-7FEC-BD4DF9915A7D}"/>
                    </a:ext>
                  </a:extLst>
                </p14:cNvPr>
                <p14:cNvContentPartPr/>
                <p14:nvPr/>
              </p14:nvContentPartPr>
              <p14:xfrm>
                <a:off x="5240467" y="1732733"/>
                <a:ext cx="362160" cy="77760"/>
              </p14:xfrm>
            </p:contentPart>
          </mc:Choice>
          <mc:Fallback>
            <p:pic>
              <p:nvPicPr>
                <p:cNvPr id="342" name="Ink 341">
                  <a:extLst>
                    <a:ext uri="{FF2B5EF4-FFF2-40B4-BE49-F238E27FC236}">
                      <a16:creationId xmlns:a16="http://schemas.microsoft.com/office/drawing/2014/main" id="{4A9CAD6E-0DDB-E216-7FEC-BD4DF9915A7D}"/>
                    </a:ext>
                  </a:extLst>
                </p:cNvPr>
                <p:cNvPicPr/>
                <p:nvPr/>
              </p:nvPicPr>
              <p:blipFill>
                <a:blip r:embed="rId180"/>
                <a:stretch>
                  <a:fillRect/>
                </a:stretch>
              </p:blipFill>
              <p:spPr>
                <a:xfrm>
                  <a:off x="5204467" y="1696733"/>
                  <a:ext cx="4338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344" name="Ink 343">
                  <a:extLst>
                    <a:ext uri="{FF2B5EF4-FFF2-40B4-BE49-F238E27FC236}">
                      <a16:creationId xmlns:a16="http://schemas.microsoft.com/office/drawing/2014/main" id="{5E6E1D62-CDC5-8993-5CB3-DAF483FE2FA6}"/>
                    </a:ext>
                  </a:extLst>
                </p14:cNvPr>
                <p14:cNvContentPartPr/>
                <p14:nvPr/>
              </p14:nvContentPartPr>
              <p14:xfrm>
                <a:off x="3834307" y="1360853"/>
                <a:ext cx="134280" cy="278640"/>
              </p14:xfrm>
            </p:contentPart>
          </mc:Choice>
          <mc:Fallback>
            <p:pic>
              <p:nvPicPr>
                <p:cNvPr id="344" name="Ink 343">
                  <a:extLst>
                    <a:ext uri="{FF2B5EF4-FFF2-40B4-BE49-F238E27FC236}">
                      <a16:creationId xmlns:a16="http://schemas.microsoft.com/office/drawing/2014/main" id="{5E6E1D62-CDC5-8993-5CB3-DAF483FE2FA6}"/>
                    </a:ext>
                  </a:extLst>
                </p:cNvPr>
                <p:cNvPicPr/>
                <p:nvPr/>
              </p:nvPicPr>
              <p:blipFill>
                <a:blip r:embed="rId182"/>
                <a:stretch>
                  <a:fillRect/>
                </a:stretch>
              </p:blipFill>
              <p:spPr>
                <a:xfrm>
                  <a:off x="3798307" y="1324853"/>
                  <a:ext cx="20592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346" name="Ink 345">
                  <a:extLst>
                    <a:ext uri="{FF2B5EF4-FFF2-40B4-BE49-F238E27FC236}">
                      <a16:creationId xmlns:a16="http://schemas.microsoft.com/office/drawing/2014/main" id="{07E34A2C-98E5-2C85-50B3-9EC3DB75E2B0}"/>
                    </a:ext>
                  </a:extLst>
                </p14:cNvPr>
                <p14:cNvContentPartPr/>
                <p14:nvPr/>
              </p14:nvContentPartPr>
              <p14:xfrm>
                <a:off x="3347227" y="1644173"/>
                <a:ext cx="30240" cy="218880"/>
              </p14:xfrm>
            </p:contentPart>
          </mc:Choice>
          <mc:Fallback>
            <p:pic>
              <p:nvPicPr>
                <p:cNvPr id="346" name="Ink 345">
                  <a:extLst>
                    <a:ext uri="{FF2B5EF4-FFF2-40B4-BE49-F238E27FC236}">
                      <a16:creationId xmlns:a16="http://schemas.microsoft.com/office/drawing/2014/main" id="{07E34A2C-98E5-2C85-50B3-9EC3DB75E2B0}"/>
                    </a:ext>
                  </a:extLst>
                </p:cNvPr>
                <p:cNvPicPr/>
                <p:nvPr/>
              </p:nvPicPr>
              <p:blipFill>
                <a:blip r:embed="rId184"/>
                <a:stretch>
                  <a:fillRect/>
                </a:stretch>
              </p:blipFill>
              <p:spPr>
                <a:xfrm>
                  <a:off x="3311587" y="1608173"/>
                  <a:ext cx="1018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348" name="Ink 347">
                  <a:extLst>
                    <a:ext uri="{FF2B5EF4-FFF2-40B4-BE49-F238E27FC236}">
                      <a16:creationId xmlns:a16="http://schemas.microsoft.com/office/drawing/2014/main" id="{0A64FA99-02B3-7F4B-CA1F-E201019E8E41}"/>
                    </a:ext>
                  </a:extLst>
                </p14:cNvPr>
                <p14:cNvContentPartPr/>
                <p14:nvPr/>
              </p14:nvContentPartPr>
              <p14:xfrm>
                <a:off x="3227347" y="1576853"/>
                <a:ext cx="244080" cy="541800"/>
              </p14:xfrm>
            </p:contentPart>
          </mc:Choice>
          <mc:Fallback>
            <p:pic>
              <p:nvPicPr>
                <p:cNvPr id="348" name="Ink 347">
                  <a:extLst>
                    <a:ext uri="{FF2B5EF4-FFF2-40B4-BE49-F238E27FC236}">
                      <a16:creationId xmlns:a16="http://schemas.microsoft.com/office/drawing/2014/main" id="{0A64FA99-02B3-7F4B-CA1F-E201019E8E41}"/>
                    </a:ext>
                  </a:extLst>
                </p:cNvPr>
                <p:cNvPicPr/>
                <p:nvPr/>
              </p:nvPicPr>
              <p:blipFill>
                <a:blip r:embed="rId186"/>
                <a:stretch>
                  <a:fillRect/>
                </a:stretch>
              </p:blipFill>
              <p:spPr>
                <a:xfrm>
                  <a:off x="3191347" y="1540853"/>
                  <a:ext cx="315720" cy="6134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352" name="Ink 351">
                  <a:extLst>
                    <a:ext uri="{FF2B5EF4-FFF2-40B4-BE49-F238E27FC236}">
                      <a16:creationId xmlns:a16="http://schemas.microsoft.com/office/drawing/2014/main" id="{04BB8302-208F-525E-3F40-B730B56AD62A}"/>
                    </a:ext>
                  </a:extLst>
                </p14:cNvPr>
                <p14:cNvContentPartPr/>
                <p14:nvPr/>
              </p14:nvContentPartPr>
              <p14:xfrm>
                <a:off x="3353347" y="1239173"/>
                <a:ext cx="339480" cy="483480"/>
              </p14:xfrm>
            </p:contentPart>
          </mc:Choice>
          <mc:Fallback>
            <p:pic>
              <p:nvPicPr>
                <p:cNvPr id="352" name="Ink 351">
                  <a:extLst>
                    <a:ext uri="{FF2B5EF4-FFF2-40B4-BE49-F238E27FC236}">
                      <a16:creationId xmlns:a16="http://schemas.microsoft.com/office/drawing/2014/main" id="{04BB8302-208F-525E-3F40-B730B56AD62A}"/>
                    </a:ext>
                  </a:extLst>
                </p:cNvPr>
                <p:cNvPicPr/>
                <p:nvPr/>
              </p:nvPicPr>
              <p:blipFill>
                <a:blip r:embed="rId188"/>
                <a:stretch>
                  <a:fillRect/>
                </a:stretch>
              </p:blipFill>
              <p:spPr>
                <a:xfrm>
                  <a:off x="3317347" y="1203173"/>
                  <a:ext cx="411120" cy="555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9">
            <p14:nvContentPartPr>
              <p14:cNvPr id="354" name="Ink 353">
                <a:extLst>
                  <a:ext uri="{FF2B5EF4-FFF2-40B4-BE49-F238E27FC236}">
                    <a16:creationId xmlns:a16="http://schemas.microsoft.com/office/drawing/2014/main" id="{3B7404F1-0986-BF1F-45E9-ADC821D139D5}"/>
                  </a:ext>
                </a:extLst>
              </p14:cNvPr>
              <p14:cNvContentPartPr/>
              <p14:nvPr/>
            </p14:nvContentPartPr>
            <p14:xfrm>
              <a:off x="3535147" y="1287413"/>
              <a:ext cx="269640" cy="620640"/>
            </p14:xfrm>
          </p:contentPart>
        </mc:Choice>
        <mc:Fallback>
          <p:pic>
            <p:nvPicPr>
              <p:cNvPr id="354" name="Ink 353">
                <a:extLst>
                  <a:ext uri="{FF2B5EF4-FFF2-40B4-BE49-F238E27FC236}">
                    <a16:creationId xmlns:a16="http://schemas.microsoft.com/office/drawing/2014/main" id="{3B7404F1-0986-BF1F-45E9-ADC821D139D5}"/>
                  </a:ext>
                </a:extLst>
              </p:cNvPr>
              <p:cNvPicPr/>
              <p:nvPr/>
            </p:nvPicPr>
            <p:blipFill>
              <a:blip r:embed="rId190"/>
              <a:stretch>
                <a:fillRect/>
              </a:stretch>
            </p:blipFill>
            <p:spPr>
              <a:xfrm>
                <a:off x="3499147" y="1251773"/>
                <a:ext cx="341280" cy="6922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355" name="Ink 354">
                <a:extLst>
                  <a:ext uri="{FF2B5EF4-FFF2-40B4-BE49-F238E27FC236}">
                    <a16:creationId xmlns:a16="http://schemas.microsoft.com/office/drawing/2014/main" id="{80E55601-0CE4-9ADF-8DDB-A4814E94B6B3}"/>
                  </a:ext>
                </a:extLst>
              </p14:cNvPr>
              <p14:cNvContentPartPr/>
              <p14:nvPr/>
            </p14:nvContentPartPr>
            <p14:xfrm>
              <a:off x="3635227" y="1503413"/>
              <a:ext cx="226800" cy="353880"/>
            </p14:xfrm>
          </p:contentPart>
        </mc:Choice>
        <mc:Fallback>
          <p:pic>
            <p:nvPicPr>
              <p:cNvPr id="355" name="Ink 354">
                <a:extLst>
                  <a:ext uri="{FF2B5EF4-FFF2-40B4-BE49-F238E27FC236}">
                    <a16:creationId xmlns:a16="http://schemas.microsoft.com/office/drawing/2014/main" id="{80E55601-0CE4-9ADF-8DDB-A4814E94B6B3}"/>
                  </a:ext>
                </a:extLst>
              </p:cNvPr>
              <p:cNvPicPr/>
              <p:nvPr/>
            </p:nvPicPr>
            <p:blipFill>
              <a:blip r:embed="rId192"/>
              <a:stretch>
                <a:fillRect/>
              </a:stretch>
            </p:blipFill>
            <p:spPr>
              <a:xfrm>
                <a:off x="3599227" y="1467413"/>
                <a:ext cx="298440" cy="425520"/>
              </a:xfrm>
              <a:prstGeom prst="rect">
                <a:avLst/>
              </a:prstGeom>
            </p:spPr>
          </p:pic>
        </mc:Fallback>
      </mc:AlternateContent>
      <p:grpSp>
        <p:nvGrpSpPr>
          <p:cNvPr id="400" name="Group 399">
            <a:extLst>
              <a:ext uri="{FF2B5EF4-FFF2-40B4-BE49-F238E27FC236}">
                <a16:creationId xmlns:a16="http://schemas.microsoft.com/office/drawing/2014/main" id="{A51F32E0-84F6-2972-3A7F-D7E5D2C5C919}"/>
              </a:ext>
            </a:extLst>
          </p:cNvPr>
          <p:cNvGrpSpPr/>
          <p:nvPr/>
        </p:nvGrpSpPr>
        <p:grpSpPr>
          <a:xfrm>
            <a:off x="3409507" y="419093"/>
            <a:ext cx="2778120" cy="1456200"/>
            <a:chOff x="3409507" y="419093"/>
            <a:chExt cx="2778120" cy="1456200"/>
          </a:xfrm>
        </p:grpSpPr>
        <mc:AlternateContent xmlns:mc="http://schemas.openxmlformats.org/markup-compatibility/2006">
          <mc:Choice xmlns:p14="http://schemas.microsoft.com/office/powerpoint/2010/main" Requires="p14">
            <p:contentPart p14:bwMode="auto" r:id="rId193">
              <p14:nvContentPartPr>
                <p14:cNvPr id="364" name="Ink 363">
                  <a:extLst>
                    <a:ext uri="{FF2B5EF4-FFF2-40B4-BE49-F238E27FC236}">
                      <a16:creationId xmlns:a16="http://schemas.microsoft.com/office/drawing/2014/main" id="{92C289D3-2706-B2CF-D73B-1CA69CACB1E4}"/>
                    </a:ext>
                  </a:extLst>
                </p14:cNvPr>
                <p14:cNvContentPartPr/>
                <p14:nvPr/>
              </p14:nvContentPartPr>
              <p14:xfrm>
                <a:off x="5547907" y="419093"/>
                <a:ext cx="227160" cy="323640"/>
              </p14:xfrm>
            </p:contentPart>
          </mc:Choice>
          <mc:Fallback>
            <p:pic>
              <p:nvPicPr>
                <p:cNvPr id="364" name="Ink 363">
                  <a:extLst>
                    <a:ext uri="{FF2B5EF4-FFF2-40B4-BE49-F238E27FC236}">
                      <a16:creationId xmlns:a16="http://schemas.microsoft.com/office/drawing/2014/main" id="{92C289D3-2706-B2CF-D73B-1CA69CACB1E4}"/>
                    </a:ext>
                  </a:extLst>
                </p:cNvPr>
                <p:cNvPicPr/>
                <p:nvPr/>
              </p:nvPicPr>
              <p:blipFill>
                <a:blip r:embed="rId194"/>
                <a:stretch>
                  <a:fillRect/>
                </a:stretch>
              </p:blipFill>
              <p:spPr>
                <a:xfrm>
                  <a:off x="5512267" y="383093"/>
                  <a:ext cx="29880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365" name="Ink 364">
                  <a:extLst>
                    <a:ext uri="{FF2B5EF4-FFF2-40B4-BE49-F238E27FC236}">
                      <a16:creationId xmlns:a16="http://schemas.microsoft.com/office/drawing/2014/main" id="{DF8C335E-9D6F-5BEC-AE42-E1653970647E}"/>
                    </a:ext>
                  </a:extLst>
                </p14:cNvPr>
                <p14:cNvContentPartPr/>
                <p14:nvPr/>
              </p14:nvContentPartPr>
              <p14:xfrm>
                <a:off x="5582107" y="585053"/>
                <a:ext cx="64080" cy="130320"/>
              </p14:xfrm>
            </p:contentPart>
          </mc:Choice>
          <mc:Fallback>
            <p:pic>
              <p:nvPicPr>
                <p:cNvPr id="365" name="Ink 364">
                  <a:extLst>
                    <a:ext uri="{FF2B5EF4-FFF2-40B4-BE49-F238E27FC236}">
                      <a16:creationId xmlns:a16="http://schemas.microsoft.com/office/drawing/2014/main" id="{DF8C335E-9D6F-5BEC-AE42-E1653970647E}"/>
                    </a:ext>
                  </a:extLst>
                </p:cNvPr>
                <p:cNvPicPr/>
                <p:nvPr/>
              </p:nvPicPr>
              <p:blipFill>
                <a:blip r:embed="rId196"/>
                <a:stretch>
                  <a:fillRect/>
                </a:stretch>
              </p:blipFill>
              <p:spPr>
                <a:xfrm>
                  <a:off x="5546107" y="549053"/>
                  <a:ext cx="1357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366" name="Ink 365">
                  <a:extLst>
                    <a:ext uri="{FF2B5EF4-FFF2-40B4-BE49-F238E27FC236}">
                      <a16:creationId xmlns:a16="http://schemas.microsoft.com/office/drawing/2014/main" id="{5D78D413-7C89-3E87-6FDA-4C35850E9283}"/>
                    </a:ext>
                  </a:extLst>
                </p14:cNvPr>
                <p14:cNvContentPartPr/>
                <p14:nvPr/>
              </p14:nvContentPartPr>
              <p14:xfrm>
                <a:off x="5983867" y="486413"/>
                <a:ext cx="203760" cy="300600"/>
              </p14:xfrm>
            </p:contentPart>
          </mc:Choice>
          <mc:Fallback>
            <p:pic>
              <p:nvPicPr>
                <p:cNvPr id="366" name="Ink 365">
                  <a:extLst>
                    <a:ext uri="{FF2B5EF4-FFF2-40B4-BE49-F238E27FC236}">
                      <a16:creationId xmlns:a16="http://schemas.microsoft.com/office/drawing/2014/main" id="{5D78D413-7C89-3E87-6FDA-4C35850E9283}"/>
                    </a:ext>
                  </a:extLst>
                </p:cNvPr>
                <p:cNvPicPr/>
                <p:nvPr/>
              </p:nvPicPr>
              <p:blipFill>
                <a:blip r:embed="rId198"/>
                <a:stretch>
                  <a:fillRect/>
                </a:stretch>
              </p:blipFill>
              <p:spPr>
                <a:xfrm>
                  <a:off x="5947867" y="450773"/>
                  <a:ext cx="27540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367" name="Ink 366">
                  <a:extLst>
                    <a:ext uri="{FF2B5EF4-FFF2-40B4-BE49-F238E27FC236}">
                      <a16:creationId xmlns:a16="http://schemas.microsoft.com/office/drawing/2014/main" id="{0862B26B-ED47-666C-2698-6B8E36A183D9}"/>
                    </a:ext>
                  </a:extLst>
                </p14:cNvPr>
                <p14:cNvContentPartPr/>
                <p14:nvPr/>
              </p14:nvContentPartPr>
              <p14:xfrm>
                <a:off x="6016267" y="643733"/>
                <a:ext cx="55440" cy="121320"/>
              </p14:xfrm>
            </p:contentPart>
          </mc:Choice>
          <mc:Fallback>
            <p:pic>
              <p:nvPicPr>
                <p:cNvPr id="367" name="Ink 366">
                  <a:extLst>
                    <a:ext uri="{FF2B5EF4-FFF2-40B4-BE49-F238E27FC236}">
                      <a16:creationId xmlns:a16="http://schemas.microsoft.com/office/drawing/2014/main" id="{0862B26B-ED47-666C-2698-6B8E36A183D9}"/>
                    </a:ext>
                  </a:extLst>
                </p:cNvPr>
                <p:cNvPicPr/>
                <p:nvPr/>
              </p:nvPicPr>
              <p:blipFill>
                <a:blip r:embed="rId200"/>
                <a:stretch>
                  <a:fillRect/>
                </a:stretch>
              </p:blipFill>
              <p:spPr>
                <a:xfrm>
                  <a:off x="5980267" y="608093"/>
                  <a:ext cx="1270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68" name="Ink 367">
                  <a:extLst>
                    <a:ext uri="{FF2B5EF4-FFF2-40B4-BE49-F238E27FC236}">
                      <a16:creationId xmlns:a16="http://schemas.microsoft.com/office/drawing/2014/main" id="{CDBDB3FB-EFA0-2D00-0A8B-773E935F1880}"/>
                    </a:ext>
                  </a:extLst>
                </p14:cNvPr>
                <p14:cNvContentPartPr/>
                <p14:nvPr/>
              </p14:nvContentPartPr>
              <p14:xfrm>
                <a:off x="6021307" y="658493"/>
                <a:ext cx="28440" cy="86400"/>
              </p14:xfrm>
            </p:contentPart>
          </mc:Choice>
          <mc:Fallback>
            <p:pic>
              <p:nvPicPr>
                <p:cNvPr id="368" name="Ink 367">
                  <a:extLst>
                    <a:ext uri="{FF2B5EF4-FFF2-40B4-BE49-F238E27FC236}">
                      <a16:creationId xmlns:a16="http://schemas.microsoft.com/office/drawing/2014/main" id="{CDBDB3FB-EFA0-2D00-0A8B-773E935F1880}"/>
                    </a:ext>
                  </a:extLst>
                </p:cNvPr>
                <p:cNvPicPr/>
                <p:nvPr/>
              </p:nvPicPr>
              <p:blipFill>
                <a:blip r:embed="rId202"/>
                <a:stretch>
                  <a:fillRect/>
                </a:stretch>
              </p:blipFill>
              <p:spPr>
                <a:xfrm>
                  <a:off x="5985307" y="622493"/>
                  <a:ext cx="1000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371" name="Ink 370">
                  <a:extLst>
                    <a:ext uri="{FF2B5EF4-FFF2-40B4-BE49-F238E27FC236}">
                      <a16:creationId xmlns:a16="http://schemas.microsoft.com/office/drawing/2014/main" id="{2C7A6CA2-7AB8-A067-4FA0-CF10178D2BA6}"/>
                    </a:ext>
                  </a:extLst>
                </p14:cNvPr>
                <p14:cNvContentPartPr/>
                <p14:nvPr/>
              </p14:nvContentPartPr>
              <p14:xfrm>
                <a:off x="5612347" y="918053"/>
                <a:ext cx="376560" cy="203400"/>
              </p14:xfrm>
            </p:contentPart>
          </mc:Choice>
          <mc:Fallback>
            <p:pic>
              <p:nvPicPr>
                <p:cNvPr id="371" name="Ink 370">
                  <a:extLst>
                    <a:ext uri="{FF2B5EF4-FFF2-40B4-BE49-F238E27FC236}">
                      <a16:creationId xmlns:a16="http://schemas.microsoft.com/office/drawing/2014/main" id="{2C7A6CA2-7AB8-A067-4FA0-CF10178D2BA6}"/>
                    </a:ext>
                  </a:extLst>
                </p:cNvPr>
                <p:cNvPicPr/>
                <p:nvPr/>
              </p:nvPicPr>
              <p:blipFill>
                <a:blip r:embed="rId204"/>
                <a:stretch>
                  <a:fillRect/>
                </a:stretch>
              </p:blipFill>
              <p:spPr>
                <a:xfrm>
                  <a:off x="5576707" y="882413"/>
                  <a:ext cx="4482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372" name="Ink 371">
                  <a:extLst>
                    <a:ext uri="{FF2B5EF4-FFF2-40B4-BE49-F238E27FC236}">
                      <a16:creationId xmlns:a16="http://schemas.microsoft.com/office/drawing/2014/main" id="{84A013B5-84D0-F05A-112D-4148E6B7B0D2}"/>
                    </a:ext>
                  </a:extLst>
                </p14:cNvPr>
                <p14:cNvContentPartPr/>
                <p14:nvPr/>
              </p14:nvContentPartPr>
              <p14:xfrm>
                <a:off x="5611267" y="1066013"/>
                <a:ext cx="378720" cy="98280"/>
              </p14:xfrm>
            </p:contentPart>
          </mc:Choice>
          <mc:Fallback>
            <p:pic>
              <p:nvPicPr>
                <p:cNvPr id="372" name="Ink 371">
                  <a:extLst>
                    <a:ext uri="{FF2B5EF4-FFF2-40B4-BE49-F238E27FC236}">
                      <a16:creationId xmlns:a16="http://schemas.microsoft.com/office/drawing/2014/main" id="{84A013B5-84D0-F05A-112D-4148E6B7B0D2}"/>
                    </a:ext>
                  </a:extLst>
                </p:cNvPr>
                <p:cNvPicPr/>
                <p:nvPr/>
              </p:nvPicPr>
              <p:blipFill>
                <a:blip r:embed="rId206"/>
                <a:stretch>
                  <a:fillRect/>
                </a:stretch>
              </p:blipFill>
              <p:spPr>
                <a:xfrm>
                  <a:off x="5575627" y="1030373"/>
                  <a:ext cx="4503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374" name="Ink 373">
                  <a:extLst>
                    <a:ext uri="{FF2B5EF4-FFF2-40B4-BE49-F238E27FC236}">
                      <a16:creationId xmlns:a16="http://schemas.microsoft.com/office/drawing/2014/main" id="{A9428A05-6489-0470-F34F-188C148B2823}"/>
                    </a:ext>
                  </a:extLst>
                </p14:cNvPr>
                <p14:cNvContentPartPr/>
                <p14:nvPr/>
              </p14:nvContentPartPr>
              <p14:xfrm>
                <a:off x="4434427" y="918773"/>
                <a:ext cx="250560" cy="61200"/>
              </p14:xfrm>
            </p:contentPart>
          </mc:Choice>
          <mc:Fallback>
            <p:pic>
              <p:nvPicPr>
                <p:cNvPr id="374" name="Ink 373">
                  <a:extLst>
                    <a:ext uri="{FF2B5EF4-FFF2-40B4-BE49-F238E27FC236}">
                      <a16:creationId xmlns:a16="http://schemas.microsoft.com/office/drawing/2014/main" id="{A9428A05-6489-0470-F34F-188C148B2823}"/>
                    </a:ext>
                  </a:extLst>
                </p:cNvPr>
                <p:cNvPicPr/>
                <p:nvPr/>
              </p:nvPicPr>
              <p:blipFill>
                <a:blip r:embed="rId208"/>
                <a:stretch>
                  <a:fillRect/>
                </a:stretch>
              </p:blipFill>
              <p:spPr>
                <a:xfrm>
                  <a:off x="4398427" y="882773"/>
                  <a:ext cx="3222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375" name="Ink 374">
                  <a:extLst>
                    <a:ext uri="{FF2B5EF4-FFF2-40B4-BE49-F238E27FC236}">
                      <a16:creationId xmlns:a16="http://schemas.microsoft.com/office/drawing/2014/main" id="{FAAB184B-B6A8-237E-FFA9-05B01350E8DB}"/>
                    </a:ext>
                  </a:extLst>
                </p14:cNvPr>
                <p14:cNvContentPartPr/>
                <p14:nvPr/>
              </p14:nvContentPartPr>
              <p14:xfrm>
                <a:off x="3872827" y="1224773"/>
                <a:ext cx="16200" cy="27360"/>
              </p14:xfrm>
            </p:contentPart>
          </mc:Choice>
          <mc:Fallback>
            <p:pic>
              <p:nvPicPr>
                <p:cNvPr id="375" name="Ink 374">
                  <a:extLst>
                    <a:ext uri="{FF2B5EF4-FFF2-40B4-BE49-F238E27FC236}">
                      <a16:creationId xmlns:a16="http://schemas.microsoft.com/office/drawing/2014/main" id="{FAAB184B-B6A8-237E-FFA9-05B01350E8DB}"/>
                    </a:ext>
                  </a:extLst>
                </p:cNvPr>
                <p:cNvPicPr/>
                <p:nvPr/>
              </p:nvPicPr>
              <p:blipFill>
                <a:blip r:embed="rId210"/>
                <a:stretch>
                  <a:fillRect/>
                </a:stretch>
              </p:blipFill>
              <p:spPr>
                <a:xfrm>
                  <a:off x="3837187" y="1189133"/>
                  <a:ext cx="878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376" name="Ink 375">
                  <a:extLst>
                    <a:ext uri="{FF2B5EF4-FFF2-40B4-BE49-F238E27FC236}">
                      <a16:creationId xmlns:a16="http://schemas.microsoft.com/office/drawing/2014/main" id="{3982C441-74B1-A1BA-7F61-5C950D8BA6E7}"/>
                    </a:ext>
                  </a:extLst>
                </p14:cNvPr>
                <p14:cNvContentPartPr/>
                <p14:nvPr/>
              </p14:nvContentPartPr>
              <p14:xfrm>
                <a:off x="4121587" y="1080413"/>
                <a:ext cx="4320" cy="10800"/>
              </p14:xfrm>
            </p:contentPart>
          </mc:Choice>
          <mc:Fallback>
            <p:pic>
              <p:nvPicPr>
                <p:cNvPr id="376" name="Ink 375">
                  <a:extLst>
                    <a:ext uri="{FF2B5EF4-FFF2-40B4-BE49-F238E27FC236}">
                      <a16:creationId xmlns:a16="http://schemas.microsoft.com/office/drawing/2014/main" id="{3982C441-74B1-A1BA-7F61-5C950D8BA6E7}"/>
                    </a:ext>
                  </a:extLst>
                </p:cNvPr>
                <p:cNvPicPr/>
                <p:nvPr/>
              </p:nvPicPr>
              <p:blipFill>
                <a:blip r:embed="rId212"/>
                <a:stretch>
                  <a:fillRect/>
                </a:stretch>
              </p:blipFill>
              <p:spPr>
                <a:xfrm>
                  <a:off x="4085587" y="1044413"/>
                  <a:ext cx="759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77" name="Ink 376">
                  <a:extLst>
                    <a:ext uri="{FF2B5EF4-FFF2-40B4-BE49-F238E27FC236}">
                      <a16:creationId xmlns:a16="http://schemas.microsoft.com/office/drawing/2014/main" id="{A278B087-1B66-7F50-54E0-2B0919C3B983}"/>
                    </a:ext>
                  </a:extLst>
                </p14:cNvPr>
                <p14:cNvContentPartPr/>
                <p14:nvPr/>
              </p14:nvContentPartPr>
              <p14:xfrm>
                <a:off x="3849427" y="1006613"/>
                <a:ext cx="580680" cy="328680"/>
              </p14:xfrm>
            </p:contentPart>
          </mc:Choice>
          <mc:Fallback>
            <p:pic>
              <p:nvPicPr>
                <p:cNvPr id="377" name="Ink 376">
                  <a:extLst>
                    <a:ext uri="{FF2B5EF4-FFF2-40B4-BE49-F238E27FC236}">
                      <a16:creationId xmlns:a16="http://schemas.microsoft.com/office/drawing/2014/main" id="{A278B087-1B66-7F50-54E0-2B0919C3B983}"/>
                    </a:ext>
                  </a:extLst>
                </p:cNvPr>
                <p:cNvPicPr/>
                <p:nvPr/>
              </p:nvPicPr>
              <p:blipFill>
                <a:blip r:embed="rId214"/>
                <a:stretch>
                  <a:fillRect/>
                </a:stretch>
              </p:blipFill>
              <p:spPr>
                <a:xfrm>
                  <a:off x="3813427" y="970973"/>
                  <a:ext cx="6523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378" name="Ink 377">
                  <a:extLst>
                    <a:ext uri="{FF2B5EF4-FFF2-40B4-BE49-F238E27FC236}">
                      <a16:creationId xmlns:a16="http://schemas.microsoft.com/office/drawing/2014/main" id="{95272828-98F3-6647-388F-07DE2F3E9C8E}"/>
                    </a:ext>
                  </a:extLst>
                </p14:cNvPr>
                <p14:cNvContentPartPr/>
                <p14:nvPr/>
              </p14:nvContentPartPr>
              <p14:xfrm>
                <a:off x="3676267" y="1158173"/>
                <a:ext cx="273240" cy="455400"/>
              </p14:xfrm>
            </p:contentPart>
          </mc:Choice>
          <mc:Fallback>
            <p:pic>
              <p:nvPicPr>
                <p:cNvPr id="378" name="Ink 377">
                  <a:extLst>
                    <a:ext uri="{FF2B5EF4-FFF2-40B4-BE49-F238E27FC236}">
                      <a16:creationId xmlns:a16="http://schemas.microsoft.com/office/drawing/2014/main" id="{95272828-98F3-6647-388F-07DE2F3E9C8E}"/>
                    </a:ext>
                  </a:extLst>
                </p:cNvPr>
                <p:cNvPicPr/>
                <p:nvPr/>
              </p:nvPicPr>
              <p:blipFill>
                <a:blip r:embed="rId216"/>
                <a:stretch>
                  <a:fillRect/>
                </a:stretch>
              </p:blipFill>
              <p:spPr>
                <a:xfrm>
                  <a:off x="3640627" y="1122173"/>
                  <a:ext cx="34488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379" name="Ink 378">
                  <a:extLst>
                    <a:ext uri="{FF2B5EF4-FFF2-40B4-BE49-F238E27FC236}">
                      <a16:creationId xmlns:a16="http://schemas.microsoft.com/office/drawing/2014/main" id="{8BE7A6CF-3B8C-7120-2CD7-3B7C11648411}"/>
                    </a:ext>
                  </a:extLst>
                </p14:cNvPr>
                <p14:cNvContentPartPr/>
                <p14:nvPr/>
              </p14:nvContentPartPr>
              <p14:xfrm>
                <a:off x="3451267" y="1248173"/>
                <a:ext cx="347760" cy="486360"/>
              </p14:xfrm>
            </p:contentPart>
          </mc:Choice>
          <mc:Fallback>
            <p:pic>
              <p:nvPicPr>
                <p:cNvPr id="379" name="Ink 378">
                  <a:extLst>
                    <a:ext uri="{FF2B5EF4-FFF2-40B4-BE49-F238E27FC236}">
                      <a16:creationId xmlns:a16="http://schemas.microsoft.com/office/drawing/2014/main" id="{8BE7A6CF-3B8C-7120-2CD7-3B7C11648411}"/>
                    </a:ext>
                  </a:extLst>
                </p:cNvPr>
                <p:cNvPicPr/>
                <p:nvPr/>
              </p:nvPicPr>
              <p:blipFill>
                <a:blip r:embed="rId218"/>
                <a:stretch>
                  <a:fillRect/>
                </a:stretch>
              </p:blipFill>
              <p:spPr>
                <a:xfrm>
                  <a:off x="3415627" y="1212173"/>
                  <a:ext cx="41940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381" name="Ink 380">
                  <a:extLst>
                    <a:ext uri="{FF2B5EF4-FFF2-40B4-BE49-F238E27FC236}">
                      <a16:creationId xmlns:a16="http://schemas.microsoft.com/office/drawing/2014/main" id="{8B8B98F8-4C24-065D-9D09-96168DFD73F1}"/>
                    </a:ext>
                  </a:extLst>
                </p14:cNvPr>
                <p14:cNvContentPartPr/>
                <p14:nvPr/>
              </p14:nvContentPartPr>
              <p14:xfrm>
                <a:off x="3409507" y="1399733"/>
                <a:ext cx="216000" cy="475560"/>
              </p14:xfrm>
            </p:contentPart>
          </mc:Choice>
          <mc:Fallback>
            <p:pic>
              <p:nvPicPr>
                <p:cNvPr id="381" name="Ink 380">
                  <a:extLst>
                    <a:ext uri="{FF2B5EF4-FFF2-40B4-BE49-F238E27FC236}">
                      <a16:creationId xmlns:a16="http://schemas.microsoft.com/office/drawing/2014/main" id="{8B8B98F8-4C24-065D-9D09-96168DFD73F1}"/>
                    </a:ext>
                  </a:extLst>
                </p:cNvPr>
                <p:cNvPicPr/>
                <p:nvPr/>
              </p:nvPicPr>
              <p:blipFill>
                <a:blip r:embed="rId220"/>
                <a:stretch>
                  <a:fillRect/>
                </a:stretch>
              </p:blipFill>
              <p:spPr>
                <a:xfrm>
                  <a:off x="3373507" y="1364093"/>
                  <a:ext cx="287640" cy="5472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382" name="Ink 381">
                  <a:extLst>
                    <a:ext uri="{FF2B5EF4-FFF2-40B4-BE49-F238E27FC236}">
                      <a16:creationId xmlns:a16="http://schemas.microsoft.com/office/drawing/2014/main" id="{DCEBAFE7-42DC-76AD-C28C-42B4F13EDEE6}"/>
                    </a:ext>
                  </a:extLst>
                </p14:cNvPr>
                <p14:cNvContentPartPr/>
                <p14:nvPr/>
              </p14:nvContentPartPr>
              <p14:xfrm>
                <a:off x="3575107" y="1496213"/>
                <a:ext cx="104760" cy="295920"/>
              </p14:xfrm>
            </p:contentPart>
          </mc:Choice>
          <mc:Fallback>
            <p:pic>
              <p:nvPicPr>
                <p:cNvPr id="382" name="Ink 381">
                  <a:extLst>
                    <a:ext uri="{FF2B5EF4-FFF2-40B4-BE49-F238E27FC236}">
                      <a16:creationId xmlns:a16="http://schemas.microsoft.com/office/drawing/2014/main" id="{DCEBAFE7-42DC-76AD-C28C-42B4F13EDEE6}"/>
                    </a:ext>
                  </a:extLst>
                </p:cNvPr>
                <p:cNvPicPr/>
                <p:nvPr/>
              </p:nvPicPr>
              <p:blipFill>
                <a:blip r:embed="rId222"/>
                <a:stretch>
                  <a:fillRect/>
                </a:stretch>
              </p:blipFill>
              <p:spPr>
                <a:xfrm>
                  <a:off x="3539107" y="1460573"/>
                  <a:ext cx="17640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384" name="Ink 383">
                  <a:extLst>
                    <a:ext uri="{FF2B5EF4-FFF2-40B4-BE49-F238E27FC236}">
                      <a16:creationId xmlns:a16="http://schemas.microsoft.com/office/drawing/2014/main" id="{C264A13D-CA45-3B79-FA46-270CC4A5A8AC}"/>
                    </a:ext>
                  </a:extLst>
                </p14:cNvPr>
                <p14:cNvContentPartPr/>
                <p14:nvPr/>
              </p14:nvContentPartPr>
              <p14:xfrm>
                <a:off x="3682747" y="1706813"/>
                <a:ext cx="180000" cy="128520"/>
              </p14:xfrm>
            </p:contentPart>
          </mc:Choice>
          <mc:Fallback>
            <p:pic>
              <p:nvPicPr>
                <p:cNvPr id="384" name="Ink 383">
                  <a:extLst>
                    <a:ext uri="{FF2B5EF4-FFF2-40B4-BE49-F238E27FC236}">
                      <a16:creationId xmlns:a16="http://schemas.microsoft.com/office/drawing/2014/main" id="{C264A13D-CA45-3B79-FA46-270CC4A5A8AC}"/>
                    </a:ext>
                  </a:extLst>
                </p:cNvPr>
                <p:cNvPicPr/>
                <p:nvPr/>
              </p:nvPicPr>
              <p:blipFill>
                <a:blip r:embed="rId224"/>
                <a:stretch>
                  <a:fillRect/>
                </a:stretch>
              </p:blipFill>
              <p:spPr>
                <a:xfrm>
                  <a:off x="3647107" y="1670813"/>
                  <a:ext cx="2516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393" name="Ink 392">
                  <a:extLst>
                    <a:ext uri="{FF2B5EF4-FFF2-40B4-BE49-F238E27FC236}">
                      <a16:creationId xmlns:a16="http://schemas.microsoft.com/office/drawing/2014/main" id="{0C5FFF43-DA8E-A063-0F14-9886B7B59B58}"/>
                    </a:ext>
                  </a:extLst>
                </p14:cNvPr>
                <p14:cNvContentPartPr/>
                <p14:nvPr/>
              </p14:nvContentPartPr>
              <p14:xfrm>
                <a:off x="4150747" y="717893"/>
                <a:ext cx="838800" cy="375120"/>
              </p14:xfrm>
            </p:contentPart>
          </mc:Choice>
          <mc:Fallback>
            <p:pic>
              <p:nvPicPr>
                <p:cNvPr id="393" name="Ink 392">
                  <a:extLst>
                    <a:ext uri="{FF2B5EF4-FFF2-40B4-BE49-F238E27FC236}">
                      <a16:creationId xmlns:a16="http://schemas.microsoft.com/office/drawing/2014/main" id="{0C5FFF43-DA8E-A063-0F14-9886B7B59B58}"/>
                    </a:ext>
                  </a:extLst>
                </p:cNvPr>
                <p:cNvPicPr/>
                <p:nvPr/>
              </p:nvPicPr>
              <p:blipFill>
                <a:blip r:embed="rId226"/>
                <a:stretch>
                  <a:fillRect/>
                </a:stretch>
              </p:blipFill>
              <p:spPr>
                <a:xfrm>
                  <a:off x="4114747" y="682253"/>
                  <a:ext cx="91044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395" name="Ink 394">
                  <a:extLst>
                    <a:ext uri="{FF2B5EF4-FFF2-40B4-BE49-F238E27FC236}">
                      <a16:creationId xmlns:a16="http://schemas.microsoft.com/office/drawing/2014/main" id="{B4DF46C0-9655-585C-85CD-62CB99D36FDD}"/>
                    </a:ext>
                  </a:extLst>
                </p14:cNvPr>
                <p14:cNvContentPartPr/>
                <p14:nvPr/>
              </p14:nvContentPartPr>
              <p14:xfrm>
                <a:off x="4057867" y="755333"/>
                <a:ext cx="850680" cy="279000"/>
              </p14:xfrm>
            </p:contentPart>
          </mc:Choice>
          <mc:Fallback>
            <p:pic>
              <p:nvPicPr>
                <p:cNvPr id="395" name="Ink 394">
                  <a:extLst>
                    <a:ext uri="{FF2B5EF4-FFF2-40B4-BE49-F238E27FC236}">
                      <a16:creationId xmlns:a16="http://schemas.microsoft.com/office/drawing/2014/main" id="{B4DF46C0-9655-585C-85CD-62CB99D36FDD}"/>
                    </a:ext>
                  </a:extLst>
                </p:cNvPr>
                <p:cNvPicPr/>
                <p:nvPr/>
              </p:nvPicPr>
              <p:blipFill>
                <a:blip r:embed="rId228"/>
                <a:stretch>
                  <a:fillRect/>
                </a:stretch>
              </p:blipFill>
              <p:spPr>
                <a:xfrm>
                  <a:off x="4022227" y="719333"/>
                  <a:ext cx="92232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397" name="Ink 396">
                  <a:extLst>
                    <a:ext uri="{FF2B5EF4-FFF2-40B4-BE49-F238E27FC236}">
                      <a16:creationId xmlns:a16="http://schemas.microsoft.com/office/drawing/2014/main" id="{22252C9B-20A9-B461-E671-C9114368A78E}"/>
                    </a:ext>
                  </a:extLst>
                </p14:cNvPr>
                <p14:cNvContentPartPr/>
                <p14:nvPr/>
              </p14:nvContentPartPr>
              <p14:xfrm>
                <a:off x="4232107" y="988613"/>
                <a:ext cx="735120" cy="83520"/>
              </p14:xfrm>
            </p:contentPart>
          </mc:Choice>
          <mc:Fallback>
            <p:pic>
              <p:nvPicPr>
                <p:cNvPr id="397" name="Ink 396">
                  <a:extLst>
                    <a:ext uri="{FF2B5EF4-FFF2-40B4-BE49-F238E27FC236}">
                      <a16:creationId xmlns:a16="http://schemas.microsoft.com/office/drawing/2014/main" id="{22252C9B-20A9-B461-E671-C9114368A78E}"/>
                    </a:ext>
                  </a:extLst>
                </p:cNvPr>
                <p:cNvPicPr/>
                <p:nvPr/>
              </p:nvPicPr>
              <p:blipFill>
                <a:blip r:embed="rId230"/>
                <a:stretch>
                  <a:fillRect/>
                </a:stretch>
              </p:blipFill>
              <p:spPr>
                <a:xfrm>
                  <a:off x="4196107" y="952613"/>
                  <a:ext cx="8067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398" name="Ink 397">
                  <a:extLst>
                    <a:ext uri="{FF2B5EF4-FFF2-40B4-BE49-F238E27FC236}">
                      <a16:creationId xmlns:a16="http://schemas.microsoft.com/office/drawing/2014/main" id="{968B6A1B-FD8E-8739-D8BF-7A9F5CB41AD8}"/>
                    </a:ext>
                  </a:extLst>
                </p14:cNvPr>
                <p14:cNvContentPartPr/>
                <p14:nvPr/>
              </p14:nvContentPartPr>
              <p14:xfrm>
                <a:off x="4745827" y="946493"/>
                <a:ext cx="229320" cy="42120"/>
              </p14:xfrm>
            </p:contentPart>
          </mc:Choice>
          <mc:Fallback>
            <p:pic>
              <p:nvPicPr>
                <p:cNvPr id="398" name="Ink 397">
                  <a:extLst>
                    <a:ext uri="{FF2B5EF4-FFF2-40B4-BE49-F238E27FC236}">
                      <a16:creationId xmlns:a16="http://schemas.microsoft.com/office/drawing/2014/main" id="{968B6A1B-FD8E-8739-D8BF-7A9F5CB41AD8}"/>
                    </a:ext>
                  </a:extLst>
                </p:cNvPr>
                <p:cNvPicPr/>
                <p:nvPr/>
              </p:nvPicPr>
              <p:blipFill>
                <a:blip r:embed="rId232"/>
                <a:stretch>
                  <a:fillRect/>
                </a:stretch>
              </p:blipFill>
              <p:spPr>
                <a:xfrm>
                  <a:off x="4709827" y="910853"/>
                  <a:ext cx="3009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399" name="Ink 398">
                  <a:extLst>
                    <a:ext uri="{FF2B5EF4-FFF2-40B4-BE49-F238E27FC236}">
                      <a16:creationId xmlns:a16="http://schemas.microsoft.com/office/drawing/2014/main" id="{74BE93DC-4F3F-2ADC-D35D-1D43F956C583}"/>
                    </a:ext>
                  </a:extLst>
                </p14:cNvPr>
                <p14:cNvContentPartPr/>
                <p14:nvPr/>
              </p14:nvContentPartPr>
              <p14:xfrm>
                <a:off x="4856707" y="961973"/>
                <a:ext cx="258120" cy="75240"/>
              </p14:xfrm>
            </p:contentPart>
          </mc:Choice>
          <mc:Fallback>
            <p:pic>
              <p:nvPicPr>
                <p:cNvPr id="399" name="Ink 398">
                  <a:extLst>
                    <a:ext uri="{FF2B5EF4-FFF2-40B4-BE49-F238E27FC236}">
                      <a16:creationId xmlns:a16="http://schemas.microsoft.com/office/drawing/2014/main" id="{74BE93DC-4F3F-2ADC-D35D-1D43F956C583}"/>
                    </a:ext>
                  </a:extLst>
                </p:cNvPr>
                <p:cNvPicPr/>
                <p:nvPr/>
              </p:nvPicPr>
              <p:blipFill>
                <a:blip r:embed="rId234"/>
                <a:stretch>
                  <a:fillRect/>
                </a:stretch>
              </p:blipFill>
              <p:spPr>
                <a:xfrm>
                  <a:off x="4820707" y="926333"/>
                  <a:ext cx="329760" cy="146880"/>
                </a:xfrm>
                <a:prstGeom prst="rect">
                  <a:avLst/>
                </a:prstGeom>
              </p:spPr>
            </p:pic>
          </mc:Fallback>
        </mc:AlternateContent>
      </p:grpSp>
      <p:sp>
        <p:nvSpPr>
          <p:cNvPr id="401" name="TextBox 400">
            <a:extLst>
              <a:ext uri="{FF2B5EF4-FFF2-40B4-BE49-F238E27FC236}">
                <a16:creationId xmlns:a16="http://schemas.microsoft.com/office/drawing/2014/main" id="{D339A1A4-6B02-8656-623E-87141233C6F0}"/>
              </a:ext>
            </a:extLst>
          </p:cNvPr>
          <p:cNvSpPr txBox="1"/>
          <p:nvPr/>
        </p:nvSpPr>
        <p:spPr>
          <a:xfrm>
            <a:off x="3451267" y="2795175"/>
            <a:ext cx="2937387"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want to be really sure about how much time dilation there is as we correct for this in cosmological analyses. </a:t>
            </a: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To detect time dilation we can compare how different supernovae change over time. </a:t>
            </a:r>
          </a:p>
        </p:txBody>
      </p:sp>
    </p:spTree>
    <p:extLst>
      <p:ext uri="{BB962C8B-B14F-4D97-AF65-F5344CB8AC3E}">
        <p14:creationId xmlns:p14="http://schemas.microsoft.com/office/powerpoint/2010/main" val="3307393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184ECA3-78AA-E49E-7491-0D39382F4A3C}"/>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6" name="TextBox 5">
            <a:extLst>
              <a:ext uri="{FF2B5EF4-FFF2-40B4-BE49-F238E27FC236}">
                <a16:creationId xmlns:a16="http://schemas.microsoft.com/office/drawing/2014/main" id="{D18FC0B2-59A4-B893-2DA3-722BE0ED3C06}"/>
              </a:ext>
            </a:extLst>
          </p:cNvPr>
          <p:cNvSpPr txBox="1"/>
          <p:nvPr/>
        </p:nvSpPr>
        <p:spPr>
          <a:xfrm>
            <a:off x="976514" y="2720244"/>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7" name="TextBox 6">
            <a:extLst>
              <a:ext uri="{FF2B5EF4-FFF2-40B4-BE49-F238E27FC236}">
                <a16:creationId xmlns:a16="http://schemas.microsoft.com/office/drawing/2014/main" id="{86B67F43-E5F3-70B1-4C27-040E05BB4A59}"/>
              </a:ext>
            </a:extLst>
          </p:cNvPr>
          <p:cNvSpPr txBox="1"/>
          <p:nvPr/>
        </p:nvSpPr>
        <p:spPr>
          <a:xfrm rot="16200000">
            <a:off x="-911861" y="1246229"/>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grpSp>
        <p:nvGrpSpPr>
          <p:cNvPr id="10" name="Group 9">
            <a:extLst>
              <a:ext uri="{FF2B5EF4-FFF2-40B4-BE49-F238E27FC236}">
                <a16:creationId xmlns:a16="http://schemas.microsoft.com/office/drawing/2014/main" id="{32AE4F8A-877F-1119-0FAD-E30150222912}"/>
              </a:ext>
            </a:extLst>
          </p:cNvPr>
          <p:cNvGrpSpPr/>
          <p:nvPr/>
        </p:nvGrpSpPr>
        <p:grpSpPr>
          <a:xfrm>
            <a:off x="835140" y="2496620"/>
            <a:ext cx="2391840" cy="144720"/>
            <a:chOff x="835140" y="2496620"/>
            <a:chExt cx="2391840" cy="144720"/>
          </a:xfrm>
        </p:grpSpPr>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27356DE-B247-263D-FE7B-D0336547D68E}"/>
                    </a:ext>
                  </a:extLst>
                </p14:cNvPr>
                <p14:cNvContentPartPr/>
                <p14:nvPr/>
              </p14:nvContentPartPr>
              <p14:xfrm>
                <a:off x="835140" y="2546660"/>
                <a:ext cx="2300040" cy="48960"/>
              </p14:xfrm>
            </p:contentPart>
          </mc:Choice>
          <mc:Fallback>
            <p:pic>
              <p:nvPicPr>
                <p:cNvPr id="8" name="Ink 7">
                  <a:extLst>
                    <a:ext uri="{FF2B5EF4-FFF2-40B4-BE49-F238E27FC236}">
                      <a16:creationId xmlns:a16="http://schemas.microsoft.com/office/drawing/2014/main" id="{927356DE-B247-263D-FE7B-D0336547D68E}"/>
                    </a:ext>
                  </a:extLst>
                </p:cNvPr>
                <p:cNvPicPr/>
                <p:nvPr/>
              </p:nvPicPr>
              <p:blipFill>
                <a:blip r:embed="rId4"/>
                <a:stretch>
                  <a:fillRect/>
                </a:stretch>
              </p:blipFill>
              <p:spPr>
                <a:xfrm>
                  <a:off x="817140" y="2528660"/>
                  <a:ext cx="23356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2012DE83-DF39-51B9-3DF9-C01B713B1777}"/>
                    </a:ext>
                  </a:extLst>
                </p14:cNvPr>
                <p14:cNvContentPartPr/>
                <p14:nvPr/>
              </p14:nvContentPartPr>
              <p14:xfrm>
                <a:off x="3088020" y="2496620"/>
                <a:ext cx="138960" cy="144720"/>
              </p14:xfrm>
            </p:contentPart>
          </mc:Choice>
          <mc:Fallback>
            <p:pic>
              <p:nvPicPr>
                <p:cNvPr id="9" name="Ink 8">
                  <a:extLst>
                    <a:ext uri="{FF2B5EF4-FFF2-40B4-BE49-F238E27FC236}">
                      <a16:creationId xmlns:a16="http://schemas.microsoft.com/office/drawing/2014/main" id="{2012DE83-DF39-51B9-3DF9-C01B713B1777}"/>
                    </a:ext>
                  </a:extLst>
                </p:cNvPr>
                <p:cNvPicPr/>
                <p:nvPr/>
              </p:nvPicPr>
              <p:blipFill>
                <a:blip r:embed="rId6"/>
                <a:stretch>
                  <a:fillRect/>
                </a:stretch>
              </p:blipFill>
              <p:spPr>
                <a:xfrm>
                  <a:off x="3070380" y="2478980"/>
                  <a:ext cx="174600" cy="180360"/>
                </a:xfrm>
                <a:prstGeom prst="rect">
                  <a:avLst/>
                </a:prstGeom>
              </p:spPr>
            </p:pic>
          </mc:Fallback>
        </mc:AlternateContent>
      </p:grpSp>
      <p:grpSp>
        <p:nvGrpSpPr>
          <p:cNvPr id="14" name="Group 13">
            <a:extLst>
              <a:ext uri="{FF2B5EF4-FFF2-40B4-BE49-F238E27FC236}">
                <a16:creationId xmlns:a16="http://schemas.microsoft.com/office/drawing/2014/main" id="{5E97D09A-5DC4-D399-6913-9A4C2FDDC110}"/>
              </a:ext>
            </a:extLst>
          </p:cNvPr>
          <p:cNvGrpSpPr/>
          <p:nvPr/>
        </p:nvGrpSpPr>
        <p:grpSpPr>
          <a:xfrm>
            <a:off x="734700" y="644780"/>
            <a:ext cx="208080" cy="1873440"/>
            <a:chOff x="734700" y="644780"/>
            <a:chExt cx="208080" cy="1873440"/>
          </a:xfrm>
        </p:grpSpPr>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26309631-7127-20DB-7797-A30593A2CA99}"/>
                    </a:ext>
                  </a:extLst>
                </p14:cNvPr>
                <p14:cNvContentPartPr/>
                <p14:nvPr/>
              </p14:nvContentPartPr>
              <p14:xfrm>
                <a:off x="789780" y="722900"/>
                <a:ext cx="54000" cy="1795320"/>
              </p14:xfrm>
            </p:contentPart>
          </mc:Choice>
          <mc:Fallback>
            <p:pic>
              <p:nvPicPr>
                <p:cNvPr id="12" name="Ink 11">
                  <a:extLst>
                    <a:ext uri="{FF2B5EF4-FFF2-40B4-BE49-F238E27FC236}">
                      <a16:creationId xmlns:a16="http://schemas.microsoft.com/office/drawing/2014/main" id="{26309631-7127-20DB-7797-A30593A2CA99}"/>
                    </a:ext>
                  </a:extLst>
                </p:cNvPr>
                <p:cNvPicPr/>
                <p:nvPr/>
              </p:nvPicPr>
              <p:blipFill>
                <a:blip r:embed="rId8"/>
                <a:stretch>
                  <a:fillRect/>
                </a:stretch>
              </p:blipFill>
              <p:spPr>
                <a:xfrm>
                  <a:off x="772140" y="705260"/>
                  <a:ext cx="89640" cy="1830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ADBA896F-7FEE-B26A-E771-984D3B7D0A00}"/>
                    </a:ext>
                  </a:extLst>
                </p14:cNvPr>
                <p14:cNvContentPartPr/>
                <p14:nvPr/>
              </p14:nvContentPartPr>
              <p14:xfrm>
                <a:off x="734700" y="644780"/>
                <a:ext cx="208080" cy="158760"/>
              </p14:xfrm>
            </p:contentPart>
          </mc:Choice>
          <mc:Fallback>
            <p:pic>
              <p:nvPicPr>
                <p:cNvPr id="13" name="Ink 12">
                  <a:extLst>
                    <a:ext uri="{FF2B5EF4-FFF2-40B4-BE49-F238E27FC236}">
                      <a16:creationId xmlns:a16="http://schemas.microsoft.com/office/drawing/2014/main" id="{ADBA896F-7FEE-B26A-E771-984D3B7D0A00}"/>
                    </a:ext>
                  </a:extLst>
                </p:cNvPr>
                <p:cNvPicPr/>
                <p:nvPr/>
              </p:nvPicPr>
              <p:blipFill>
                <a:blip r:embed="rId10"/>
                <a:stretch>
                  <a:fillRect/>
                </a:stretch>
              </p:blipFill>
              <p:spPr>
                <a:xfrm>
                  <a:off x="716700" y="627140"/>
                  <a:ext cx="243720" cy="194400"/>
                </a:xfrm>
                <a:prstGeom prst="rect">
                  <a:avLst/>
                </a:prstGeom>
              </p:spPr>
            </p:pic>
          </mc:Fallback>
        </mc:AlternateContent>
      </p:grpSp>
      <p:grpSp>
        <p:nvGrpSpPr>
          <p:cNvPr id="20" name="Group 19">
            <a:extLst>
              <a:ext uri="{FF2B5EF4-FFF2-40B4-BE49-F238E27FC236}">
                <a16:creationId xmlns:a16="http://schemas.microsoft.com/office/drawing/2014/main" id="{A0B4B520-27A4-001B-52C0-2F9D33BFB439}"/>
              </a:ext>
            </a:extLst>
          </p:cNvPr>
          <p:cNvGrpSpPr/>
          <p:nvPr/>
        </p:nvGrpSpPr>
        <p:grpSpPr>
          <a:xfrm>
            <a:off x="636060" y="3078380"/>
            <a:ext cx="171720" cy="409320"/>
            <a:chOff x="636060" y="3078380"/>
            <a:chExt cx="171720" cy="409320"/>
          </a:xfrm>
        </p:grpSpPr>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110E94D1-C4C7-26B9-A2E9-3D547BEA5254}"/>
                    </a:ext>
                  </a:extLst>
                </p14:cNvPr>
                <p14:cNvContentPartPr/>
                <p14:nvPr/>
              </p14:nvContentPartPr>
              <p14:xfrm>
                <a:off x="636060" y="3161900"/>
                <a:ext cx="127440" cy="325800"/>
              </p14:xfrm>
            </p:contentPart>
          </mc:Choice>
          <mc:Fallback>
            <p:pic>
              <p:nvPicPr>
                <p:cNvPr id="18" name="Ink 17">
                  <a:extLst>
                    <a:ext uri="{FF2B5EF4-FFF2-40B4-BE49-F238E27FC236}">
                      <a16:creationId xmlns:a16="http://schemas.microsoft.com/office/drawing/2014/main" id="{110E94D1-C4C7-26B9-A2E9-3D547BEA5254}"/>
                    </a:ext>
                  </a:extLst>
                </p:cNvPr>
                <p:cNvPicPr/>
                <p:nvPr/>
              </p:nvPicPr>
              <p:blipFill>
                <a:blip r:embed="rId12"/>
                <a:stretch>
                  <a:fillRect/>
                </a:stretch>
              </p:blipFill>
              <p:spPr>
                <a:xfrm>
                  <a:off x="618060" y="3144260"/>
                  <a:ext cx="16308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D48F67DC-3456-E3CB-8148-86E6A7AEDA2F}"/>
                    </a:ext>
                  </a:extLst>
                </p14:cNvPr>
                <p14:cNvContentPartPr/>
                <p14:nvPr/>
              </p14:nvContentPartPr>
              <p14:xfrm>
                <a:off x="659820" y="3078380"/>
                <a:ext cx="147960" cy="136800"/>
              </p14:xfrm>
            </p:contentPart>
          </mc:Choice>
          <mc:Fallback>
            <p:pic>
              <p:nvPicPr>
                <p:cNvPr id="19" name="Ink 18">
                  <a:extLst>
                    <a:ext uri="{FF2B5EF4-FFF2-40B4-BE49-F238E27FC236}">
                      <a16:creationId xmlns:a16="http://schemas.microsoft.com/office/drawing/2014/main" id="{D48F67DC-3456-E3CB-8148-86E6A7AEDA2F}"/>
                    </a:ext>
                  </a:extLst>
                </p:cNvPr>
                <p:cNvPicPr/>
                <p:nvPr/>
              </p:nvPicPr>
              <p:blipFill>
                <a:blip r:embed="rId14"/>
                <a:stretch>
                  <a:fillRect/>
                </a:stretch>
              </p:blipFill>
              <p:spPr>
                <a:xfrm>
                  <a:off x="641820" y="3060740"/>
                  <a:ext cx="183600" cy="172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27" name="Ink 26">
                <a:extLst>
                  <a:ext uri="{FF2B5EF4-FFF2-40B4-BE49-F238E27FC236}">
                    <a16:creationId xmlns:a16="http://schemas.microsoft.com/office/drawing/2014/main" id="{023626CA-AC5F-F988-621F-7FD05266BFE0}"/>
                  </a:ext>
                </a:extLst>
              </p14:cNvPr>
              <p14:cNvContentPartPr/>
              <p14:nvPr/>
            </p14:nvContentPartPr>
            <p14:xfrm>
              <a:off x="882660" y="901100"/>
              <a:ext cx="2328120" cy="1438560"/>
            </p14:xfrm>
          </p:contentPart>
        </mc:Choice>
        <mc:Fallback>
          <p:pic>
            <p:nvPicPr>
              <p:cNvPr id="27" name="Ink 26">
                <a:extLst>
                  <a:ext uri="{FF2B5EF4-FFF2-40B4-BE49-F238E27FC236}">
                    <a16:creationId xmlns:a16="http://schemas.microsoft.com/office/drawing/2014/main" id="{023626CA-AC5F-F988-621F-7FD05266BFE0}"/>
                  </a:ext>
                </a:extLst>
              </p:cNvPr>
              <p:cNvPicPr/>
              <p:nvPr/>
            </p:nvPicPr>
            <p:blipFill>
              <a:blip r:embed="rId16"/>
              <a:stretch>
                <a:fillRect/>
              </a:stretch>
            </p:blipFill>
            <p:spPr>
              <a:xfrm>
                <a:off x="865020" y="883460"/>
                <a:ext cx="2363760" cy="1474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4" name="Ink 53">
                <a:extLst>
                  <a:ext uri="{FF2B5EF4-FFF2-40B4-BE49-F238E27FC236}">
                    <a16:creationId xmlns:a16="http://schemas.microsoft.com/office/drawing/2014/main" id="{CC18BE8D-7DCF-6815-43E8-BE4D8AED2AE4}"/>
                  </a:ext>
                </a:extLst>
              </p14:cNvPr>
              <p14:cNvContentPartPr/>
              <p14:nvPr/>
            </p14:nvContentPartPr>
            <p14:xfrm>
              <a:off x="858162" y="933657"/>
              <a:ext cx="2368080" cy="1448640"/>
            </p14:xfrm>
          </p:contentPart>
        </mc:Choice>
        <mc:Fallback>
          <p:pic>
            <p:nvPicPr>
              <p:cNvPr id="54" name="Ink 53">
                <a:extLst>
                  <a:ext uri="{FF2B5EF4-FFF2-40B4-BE49-F238E27FC236}">
                    <a16:creationId xmlns:a16="http://schemas.microsoft.com/office/drawing/2014/main" id="{CC18BE8D-7DCF-6815-43E8-BE4D8AED2AE4}"/>
                  </a:ext>
                </a:extLst>
              </p:cNvPr>
              <p:cNvPicPr/>
              <p:nvPr/>
            </p:nvPicPr>
            <p:blipFill>
              <a:blip r:embed="rId18"/>
              <a:stretch>
                <a:fillRect/>
              </a:stretch>
            </p:blipFill>
            <p:spPr>
              <a:xfrm>
                <a:off x="840162" y="916017"/>
                <a:ext cx="2403720" cy="1484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7" name="Ink 56">
                <a:extLst>
                  <a:ext uri="{FF2B5EF4-FFF2-40B4-BE49-F238E27FC236}">
                    <a16:creationId xmlns:a16="http://schemas.microsoft.com/office/drawing/2014/main" id="{53773B9F-2164-2867-30D2-F7A4EBD0103A}"/>
                  </a:ext>
                </a:extLst>
              </p14:cNvPr>
              <p14:cNvContentPartPr/>
              <p14:nvPr/>
            </p14:nvContentPartPr>
            <p14:xfrm>
              <a:off x="894882" y="927897"/>
              <a:ext cx="2299680" cy="1398600"/>
            </p14:xfrm>
          </p:contentPart>
        </mc:Choice>
        <mc:Fallback>
          <p:pic>
            <p:nvPicPr>
              <p:cNvPr id="57" name="Ink 56">
                <a:extLst>
                  <a:ext uri="{FF2B5EF4-FFF2-40B4-BE49-F238E27FC236}">
                    <a16:creationId xmlns:a16="http://schemas.microsoft.com/office/drawing/2014/main" id="{53773B9F-2164-2867-30D2-F7A4EBD0103A}"/>
                  </a:ext>
                </a:extLst>
              </p:cNvPr>
              <p:cNvPicPr/>
              <p:nvPr/>
            </p:nvPicPr>
            <p:blipFill>
              <a:blip r:embed="rId20"/>
              <a:stretch>
                <a:fillRect/>
              </a:stretch>
            </p:blipFill>
            <p:spPr>
              <a:xfrm>
                <a:off x="876882" y="910257"/>
                <a:ext cx="2335320" cy="1434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8" name="Ink 57">
                <a:extLst>
                  <a:ext uri="{FF2B5EF4-FFF2-40B4-BE49-F238E27FC236}">
                    <a16:creationId xmlns:a16="http://schemas.microsoft.com/office/drawing/2014/main" id="{DE7DC562-AB06-1F5B-DD0A-1A5B725E589F}"/>
                  </a:ext>
                </a:extLst>
              </p14:cNvPr>
              <p14:cNvContentPartPr/>
              <p14:nvPr/>
            </p14:nvContentPartPr>
            <p14:xfrm>
              <a:off x="2530362" y="730977"/>
              <a:ext cx="10440" cy="103680"/>
            </p14:xfrm>
          </p:contentPart>
        </mc:Choice>
        <mc:Fallback>
          <p:pic>
            <p:nvPicPr>
              <p:cNvPr id="58" name="Ink 57">
                <a:extLst>
                  <a:ext uri="{FF2B5EF4-FFF2-40B4-BE49-F238E27FC236}">
                    <a16:creationId xmlns:a16="http://schemas.microsoft.com/office/drawing/2014/main" id="{DE7DC562-AB06-1F5B-DD0A-1A5B725E589F}"/>
                  </a:ext>
                </a:extLst>
              </p:cNvPr>
              <p:cNvPicPr/>
              <p:nvPr/>
            </p:nvPicPr>
            <p:blipFill>
              <a:blip r:embed="rId22"/>
              <a:stretch>
                <a:fillRect/>
              </a:stretch>
            </p:blipFill>
            <p:spPr>
              <a:xfrm>
                <a:off x="2512722" y="712977"/>
                <a:ext cx="460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1" name="Ink 60">
                <a:extLst>
                  <a:ext uri="{FF2B5EF4-FFF2-40B4-BE49-F238E27FC236}">
                    <a16:creationId xmlns:a16="http://schemas.microsoft.com/office/drawing/2014/main" id="{1DBBE61B-44ED-1769-CFEC-C73925A65A81}"/>
                  </a:ext>
                </a:extLst>
              </p14:cNvPr>
              <p14:cNvContentPartPr/>
              <p14:nvPr/>
            </p14:nvContentPartPr>
            <p14:xfrm>
              <a:off x="2443242" y="783177"/>
              <a:ext cx="191520" cy="5400"/>
            </p14:xfrm>
          </p:contentPart>
        </mc:Choice>
        <mc:Fallback>
          <p:pic>
            <p:nvPicPr>
              <p:cNvPr id="61" name="Ink 60">
                <a:extLst>
                  <a:ext uri="{FF2B5EF4-FFF2-40B4-BE49-F238E27FC236}">
                    <a16:creationId xmlns:a16="http://schemas.microsoft.com/office/drawing/2014/main" id="{1DBBE61B-44ED-1769-CFEC-C73925A65A81}"/>
                  </a:ext>
                </a:extLst>
              </p:cNvPr>
              <p:cNvPicPr/>
              <p:nvPr/>
            </p:nvPicPr>
            <p:blipFill>
              <a:blip r:embed="rId24"/>
              <a:stretch>
                <a:fillRect/>
              </a:stretch>
            </p:blipFill>
            <p:spPr>
              <a:xfrm>
                <a:off x="2425602" y="765177"/>
                <a:ext cx="227160" cy="41040"/>
              </a:xfrm>
              <a:prstGeom prst="rect">
                <a:avLst/>
              </a:prstGeom>
            </p:spPr>
          </p:pic>
        </mc:Fallback>
      </mc:AlternateContent>
      <p:grpSp>
        <p:nvGrpSpPr>
          <p:cNvPr id="64" name="Group 63">
            <a:extLst>
              <a:ext uri="{FF2B5EF4-FFF2-40B4-BE49-F238E27FC236}">
                <a16:creationId xmlns:a16="http://schemas.microsoft.com/office/drawing/2014/main" id="{AA4B441C-E642-A362-0A11-96C4F6CE27EE}"/>
              </a:ext>
            </a:extLst>
          </p:cNvPr>
          <p:cNvGrpSpPr/>
          <p:nvPr/>
        </p:nvGrpSpPr>
        <p:grpSpPr>
          <a:xfrm>
            <a:off x="2450442" y="855897"/>
            <a:ext cx="194760" cy="89640"/>
            <a:chOff x="2450442" y="855897"/>
            <a:chExt cx="194760" cy="89640"/>
          </a:xfrm>
        </p:grpSpPr>
        <mc:AlternateContent xmlns:mc="http://schemas.openxmlformats.org/markup-compatibility/2006">
          <mc:Choice xmlns:p14="http://schemas.microsoft.com/office/powerpoint/2010/main" Requires="p14">
            <p:contentPart p14:bwMode="auto" r:id="rId25">
              <p14:nvContentPartPr>
                <p14:cNvPr id="62" name="Ink 61">
                  <a:extLst>
                    <a:ext uri="{FF2B5EF4-FFF2-40B4-BE49-F238E27FC236}">
                      <a16:creationId xmlns:a16="http://schemas.microsoft.com/office/drawing/2014/main" id="{9F73C949-E898-AF80-7132-C3D538D24FBC}"/>
                    </a:ext>
                  </a:extLst>
                </p14:cNvPr>
                <p14:cNvContentPartPr/>
                <p14:nvPr/>
              </p14:nvContentPartPr>
              <p14:xfrm>
                <a:off x="2534682" y="855897"/>
                <a:ext cx="6840" cy="89640"/>
              </p14:xfrm>
            </p:contentPart>
          </mc:Choice>
          <mc:Fallback>
            <p:pic>
              <p:nvPicPr>
                <p:cNvPr id="62" name="Ink 61">
                  <a:extLst>
                    <a:ext uri="{FF2B5EF4-FFF2-40B4-BE49-F238E27FC236}">
                      <a16:creationId xmlns:a16="http://schemas.microsoft.com/office/drawing/2014/main" id="{9F73C949-E898-AF80-7132-C3D538D24FBC}"/>
                    </a:ext>
                  </a:extLst>
                </p:cNvPr>
                <p:cNvPicPr/>
                <p:nvPr/>
              </p:nvPicPr>
              <p:blipFill>
                <a:blip r:embed="rId26"/>
                <a:stretch>
                  <a:fillRect/>
                </a:stretch>
              </p:blipFill>
              <p:spPr>
                <a:xfrm>
                  <a:off x="2517042" y="837897"/>
                  <a:ext cx="424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63" name="Ink 62">
                  <a:extLst>
                    <a:ext uri="{FF2B5EF4-FFF2-40B4-BE49-F238E27FC236}">
                      <a16:creationId xmlns:a16="http://schemas.microsoft.com/office/drawing/2014/main" id="{0ACF7C59-F456-B843-277A-C9D5444C9DD2}"/>
                    </a:ext>
                  </a:extLst>
                </p14:cNvPr>
                <p14:cNvContentPartPr/>
                <p14:nvPr/>
              </p14:nvContentPartPr>
              <p14:xfrm>
                <a:off x="2450442" y="897297"/>
                <a:ext cx="194760" cy="5040"/>
              </p14:xfrm>
            </p:contentPart>
          </mc:Choice>
          <mc:Fallback>
            <p:pic>
              <p:nvPicPr>
                <p:cNvPr id="63" name="Ink 62">
                  <a:extLst>
                    <a:ext uri="{FF2B5EF4-FFF2-40B4-BE49-F238E27FC236}">
                      <a16:creationId xmlns:a16="http://schemas.microsoft.com/office/drawing/2014/main" id="{0ACF7C59-F456-B843-277A-C9D5444C9DD2}"/>
                    </a:ext>
                  </a:extLst>
                </p:cNvPr>
                <p:cNvPicPr/>
                <p:nvPr/>
              </p:nvPicPr>
              <p:blipFill>
                <a:blip r:embed="rId28"/>
                <a:stretch>
                  <a:fillRect/>
                </a:stretch>
              </p:blipFill>
              <p:spPr>
                <a:xfrm>
                  <a:off x="2432442" y="879297"/>
                  <a:ext cx="230400" cy="40680"/>
                </a:xfrm>
                <a:prstGeom prst="rect">
                  <a:avLst/>
                </a:prstGeom>
              </p:spPr>
            </p:pic>
          </mc:Fallback>
        </mc:AlternateContent>
      </p:grpSp>
      <p:grpSp>
        <p:nvGrpSpPr>
          <p:cNvPr id="70" name="Group 69">
            <a:extLst>
              <a:ext uri="{FF2B5EF4-FFF2-40B4-BE49-F238E27FC236}">
                <a16:creationId xmlns:a16="http://schemas.microsoft.com/office/drawing/2014/main" id="{7175EEC3-9DC6-CA41-FBF5-3671A8C0312A}"/>
              </a:ext>
            </a:extLst>
          </p:cNvPr>
          <p:cNvGrpSpPr/>
          <p:nvPr/>
        </p:nvGrpSpPr>
        <p:grpSpPr>
          <a:xfrm>
            <a:off x="2443602" y="972897"/>
            <a:ext cx="198360" cy="104760"/>
            <a:chOff x="2443602" y="972897"/>
            <a:chExt cx="198360" cy="104760"/>
          </a:xfrm>
        </p:grpSpPr>
        <mc:AlternateContent xmlns:mc="http://schemas.openxmlformats.org/markup-compatibility/2006">
          <mc:Choice xmlns:p14="http://schemas.microsoft.com/office/powerpoint/2010/main" Requires="p14">
            <p:contentPart p14:bwMode="auto" r:id="rId29">
              <p14:nvContentPartPr>
                <p14:cNvPr id="68" name="Ink 67">
                  <a:extLst>
                    <a:ext uri="{FF2B5EF4-FFF2-40B4-BE49-F238E27FC236}">
                      <a16:creationId xmlns:a16="http://schemas.microsoft.com/office/drawing/2014/main" id="{98E0AB1A-96F5-3B09-C4E1-772733FC0DF1}"/>
                    </a:ext>
                  </a:extLst>
                </p14:cNvPr>
                <p14:cNvContentPartPr/>
                <p14:nvPr/>
              </p14:nvContentPartPr>
              <p14:xfrm>
                <a:off x="2533962" y="972897"/>
                <a:ext cx="11520" cy="104760"/>
              </p14:xfrm>
            </p:contentPart>
          </mc:Choice>
          <mc:Fallback>
            <p:pic>
              <p:nvPicPr>
                <p:cNvPr id="68" name="Ink 67">
                  <a:extLst>
                    <a:ext uri="{FF2B5EF4-FFF2-40B4-BE49-F238E27FC236}">
                      <a16:creationId xmlns:a16="http://schemas.microsoft.com/office/drawing/2014/main" id="{98E0AB1A-96F5-3B09-C4E1-772733FC0DF1}"/>
                    </a:ext>
                  </a:extLst>
                </p:cNvPr>
                <p:cNvPicPr/>
                <p:nvPr/>
              </p:nvPicPr>
              <p:blipFill>
                <a:blip r:embed="rId30"/>
                <a:stretch>
                  <a:fillRect/>
                </a:stretch>
              </p:blipFill>
              <p:spPr>
                <a:xfrm>
                  <a:off x="2515962" y="954897"/>
                  <a:ext cx="471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9" name="Ink 68">
                  <a:extLst>
                    <a:ext uri="{FF2B5EF4-FFF2-40B4-BE49-F238E27FC236}">
                      <a16:creationId xmlns:a16="http://schemas.microsoft.com/office/drawing/2014/main" id="{3ED980A4-8213-6428-073E-6050445B9E45}"/>
                    </a:ext>
                  </a:extLst>
                </p14:cNvPr>
                <p14:cNvContentPartPr/>
                <p14:nvPr/>
              </p14:nvContentPartPr>
              <p14:xfrm>
                <a:off x="2443602" y="1021137"/>
                <a:ext cx="198360" cy="13680"/>
              </p14:xfrm>
            </p:contentPart>
          </mc:Choice>
          <mc:Fallback>
            <p:pic>
              <p:nvPicPr>
                <p:cNvPr id="69" name="Ink 68">
                  <a:extLst>
                    <a:ext uri="{FF2B5EF4-FFF2-40B4-BE49-F238E27FC236}">
                      <a16:creationId xmlns:a16="http://schemas.microsoft.com/office/drawing/2014/main" id="{3ED980A4-8213-6428-073E-6050445B9E45}"/>
                    </a:ext>
                  </a:extLst>
                </p:cNvPr>
                <p:cNvPicPr/>
                <p:nvPr/>
              </p:nvPicPr>
              <p:blipFill>
                <a:blip r:embed="rId32"/>
                <a:stretch>
                  <a:fillRect/>
                </a:stretch>
              </p:blipFill>
              <p:spPr>
                <a:xfrm>
                  <a:off x="2425962" y="1003137"/>
                  <a:ext cx="234000" cy="49320"/>
                </a:xfrm>
                <a:prstGeom prst="rect">
                  <a:avLst/>
                </a:prstGeom>
              </p:spPr>
            </p:pic>
          </mc:Fallback>
        </mc:AlternateContent>
      </p:grpSp>
      <p:sp>
        <p:nvSpPr>
          <p:cNvPr id="71" name="TextBox 70">
            <a:extLst>
              <a:ext uri="{FF2B5EF4-FFF2-40B4-BE49-F238E27FC236}">
                <a16:creationId xmlns:a16="http://schemas.microsoft.com/office/drawing/2014/main" id="{0DB3A676-343C-DADF-ABB2-196EA3CBCA61}"/>
              </a:ext>
            </a:extLst>
          </p:cNvPr>
          <p:cNvSpPr txBox="1"/>
          <p:nvPr/>
        </p:nvSpPr>
        <p:spPr>
          <a:xfrm>
            <a:off x="2608057" y="622587"/>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Orange-</a:t>
            </a:r>
            <a:r>
              <a:rPr lang="en-AU" sz="1050" dirty="0" err="1">
                <a:solidFill>
                  <a:srgbClr val="7030A0"/>
                </a:solidFill>
                <a:latin typeface="xkcd Script" panose="03000503000000000000" pitchFamily="66" charset="0"/>
                <a:ea typeface="xkcd Script" panose="03000503000000000000" pitchFamily="66" charset="0"/>
              </a:rPr>
              <a:t>ish</a:t>
            </a:r>
            <a:endParaRPr lang="en-AU" sz="1050" dirty="0">
              <a:solidFill>
                <a:srgbClr val="7030A0"/>
              </a:solidFill>
              <a:latin typeface="xkcd Script" panose="03000503000000000000" pitchFamily="66" charset="0"/>
              <a:ea typeface="xkcd Script" panose="03000503000000000000" pitchFamily="66" charset="0"/>
            </a:endParaRPr>
          </a:p>
        </p:txBody>
      </p:sp>
      <p:sp>
        <p:nvSpPr>
          <p:cNvPr id="72" name="TextBox 71">
            <a:extLst>
              <a:ext uri="{FF2B5EF4-FFF2-40B4-BE49-F238E27FC236}">
                <a16:creationId xmlns:a16="http://schemas.microsoft.com/office/drawing/2014/main" id="{894FC3CC-E2C8-DC0D-6A65-73D0189116D2}"/>
              </a:ext>
            </a:extLst>
          </p:cNvPr>
          <p:cNvSpPr txBox="1"/>
          <p:nvPr/>
        </p:nvSpPr>
        <p:spPr>
          <a:xfrm>
            <a:off x="2616072" y="763590"/>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Red</a:t>
            </a:r>
          </a:p>
        </p:txBody>
      </p:sp>
      <p:sp>
        <p:nvSpPr>
          <p:cNvPr id="73" name="TextBox 72">
            <a:extLst>
              <a:ext uri="{FF2B5EF4-FFF2-40B4-BE49-F238E27FC236}">
                <a16:creationId xmlns:a16="http://schemas.microsoft.com/office/drawing/2014/main" id="{1B402240-4D7F-2D0E-1206-F098F086E5E4}"/>
              </a:ext>
            </a:extLst>
          </p:cNvPr>
          <p:cNvSpPr txBox="1"/>
          <p:nvPr/>
        </p:nvSpPr>
        <p:spPr>
          <a:xfrm>
            <a:off x="2620203" y="907859"/>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Infrared</a:t>
            </a:r>
          </a:p>
        </p:txBody>
      </p:sp>
      <p:sp>
        <p:nvSpPr>
          <p:cNvPr id="74" name="TextBox 73">
            <a:extLst>
              <a:ext uri="{FF2B5EF4-FFF2-40B4-BE49-F238E27FC236}">
                <a16:creationId xmlns:a16="http://schemas.microsoft.com/office/drawing/2014/main" id="{4DFE7A50-39ED-16CC-4257-4302810E5336}"/>
              </a:ext>
            </a:extLst>
          </p:cNvPr>
          <p:cNvSpPr txBox="1"/>
          <p:nvPr/>
        </p:nvSpPr>
        <p:spPr>
          <a:xfrm>
            <a:off x="313158" y="2967962"/>
            <a:ext cx="2730403" cy="954107"/>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our data looks</a:t>
            </a:r>
          </a:p>
          <a:p>
            <a:pPr algn="r"/>
            <a:r>
              <a:rPr lang="en-AU" sz="1400" dirty="0">
                <a:solidFill>
                  <a:srgbClr val="7030A0"/>
                </a:solidFill>
                <a:latin typeface="xkcd Script" panose="03000503000000000000" pitchFamily="66" charset="0"/>
                <a:ea typeface="xkcd Script" panose="03000503000000000000" pitchFamily="66" charset="0"/>
              </a:rPr>
              <a:t>like! We have ‘light curves’ </a:t>
            </a:r>
          </a:p>
          <a:p>
            <a:pPr algn="r"/>
            <a:r>
              <a:rPr lang="en-AU" sz="1400" dirty="0">
                <a:solidFill>
                  <a:srgbClr val="7030A0"/>
                </a:solidFill>
                <a:latin typeface="xkcd Script" panose="03000503000000000000" pitchFamily="66" charset="0"/>
                <a:ea typeface="xkcd Script" panose="03000503000000000000" pitchFamily="66" charset="0"/>
              </a:rPr>
              <a:t>of 1504 unique supernovae, </a:t>
            </a:r>
          </a:p>
          <a:p>
            <a:pPr algn="r"/>
            <a:r>
              <a:rPr lang="en-AU" sz="1400" dirty="0">
                <a:solidFill>
                  <a:srgbClr val="7030A0"/>
                </a:solidFill>
                <a:latin typeface="xkcd Script" panose="03000503000000000000" pitchFamily="66" charset="0"/>
                <a:ea typeface="xkcd Script" panose="03000503000000000000" pitchFamily="66" charset="0"/>
              </a:rPr>
              <a:t>in multiple colours</a:t>
            </a:r>
          </a:p>
        </p:txBody>
      </p:sp>
      <mc:AlternateContent xmlns:mc="http://schemas.openxmlformats.org/markup-compatibility/2006">
        <mc:Choice xmlns:p14="http://schemas.microsoft.com/office/powerpoint/2010/main" Requires="p14">
          <p:contentPart p14:bwMode="auto" r:id="rId33">
            <p14:nvContentPartPr>
              <p14:cNvPr id="76" name="Ink 75">
                <a:extLst>
                  <a:ext uri="{FF2B5EF4-FFF2-40B4-BE49-F238E27FC236}">
                    <a16:creationId xmlns:a16="http://schemas.microsoft.com/office/drawing/2014/main" id="{FC87C062-6789-854F-956F-A536CC8599B1}"/>
                  </a:ext>
                </a:extLst>
              </p14:cNvPr>
              <p14:cNvContentPartPr/>
              <p14:nvPr/>
            </p14:nvContentPartPr>
            <p14:xfrm>
              <a:off x="843787" y="5762880"/>
              <a:ext cx="2352600" cy="18000"/>
            </p14:xfrm>
          </p:contentPart>
        </mc:Choice>
        <mc:Fallback>
          <p:pic>
            <p:nvPicPr>
              <p:cNvPr id="76" name="Ink 75">
                <a:extLst>
                  <a:ext uri="{FF2B5EF4-FFF2-40B4-BE49-F238E27FC236}">
                    <a16:creationId xmlns:a16="http://schemas.microsoft.com/office/drawing/2014/main" id="{FC87C062-6789-854F-956F-A536CC8599B1}"/>
                  </a:ext>
                </a:extLst>
              </p:cNvPr>
              <p:cNvPicPr/>
              <p:nvPr/>
            </p:nvPicPr>
            <p:blipFill>
              <a:blip r:embed="rId34"/>
              <a:stretch>
                <a:fillRect/>
              </a:stretch>
            </p:blipFill>
            <p:spPr>
              <a:xfrm>
                <a:off x="825787" y="5745240"/>
                <a:ext cx="23882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83" name="Ink 82">
                <a:extLst>
                  <a:ext uri="{FF2B5EF4-FFF2-40B4-BE49-F238E27FC236}">
                    <a16:creationId xmlns:a16="http://schemas.microsoft.com/office/drawing/2014/main" id="{987F3BDC-57AA-A1EE-26FC-2DF513DA3F64}"/>
                  </a:ext>
                </a:extLst>
              </p14:cNvPr>
              <p14:cNvContentPartPr/>
              <p14:nvPr/>
            </p14:nvContentPartPr>
            <p14:xfrm>
              <a:off x="3087667" y="5623200"/>
              <a:ext cx="150840" cy="262080"/>
            </p14:xfrm>
          </p:contentPart>
        </mc:Choice>
        <mc:Fallback>
          <p:pic>
            <p:nvPicPr>
              <p:cNvPr id="83" name="Ink 82">
                <a:extLst>
                  <a:ext uri="{FF2B5EF4-FFF2-40B4-BE49-F238E27FC236}">
                    <a16:creationId xmlns:a16="http://schemas.microsoft.com/office/drawing/2014/main" id="{987F3BDC-57AA-A1EE-26FC-2DF513DA3F64}"/>
                  </a:ext>
                </a:extLst>
              </p:cNvPr>
              <p:cNvPicPr/>
              <p:nvPr/>
            </p:nvPicPr>
            <p:blipFill>
              <a:blip r:embed="rId36"/>
              <a:stretch>
                <a:fillRect/>
              </a:stretch>
            </p:blipFill>
            <p:spPr>
              <a:xfrm>
                <a:off x="3070027" y="5605200"/>
                <a:ext cx="186480" cy="297720"/>
              </a:xfrm>
              <a:prstGeom prst="rect">
                <a:avLst/>
              </a:prstGeom>
            </p:spPr>
          </p:pic>
        </mc:Fallback>
      </mc:AlternateContent>
      <p:sp>
        <p:nvSpPr>
          <p:cNvPr id="84" name="TextBox 83">
            <a:extLst>
              <a:ext uri="{FF2B5EF4-FFF2-40B4-BE49-F238E27FC236}">
                <a16:creationId xmlns:a16="http://schemas.microsoft.com/office/drawing/2014/main" id="{9D81AEBB-E5E4-9954-A0B8-55547447AD7C}"/>
              </a:ext>
            </a:extLst>
          </p:cNvPr>
          <p:cNvSpPr txBox="1"/>
          <p:nvPr/>
        </p:nvSpPr>
        <p:spPr>
          <a:xfrm>
            <a:off x="1043124" y="5932602"/>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Colour of light we see</a:t>
            </a:r>
          </a:p>
        </p:txBody>
      </p:sp>
      <p:sp>
        <p:nvSpPr>
          <p:cNvPr id="85" name="TextBox 84">
            <a:extLst>
              <a:ext uri="{FF2B5EF4-FFF2-40B4-BE49-F238E27FC236}">
                <a16:creationId xmlns:a16="http://schemas.microsoft.com/office/drawing/2014/main" id="{DDC0396D-EA6A-6931-3F08-205AF8E59719}"/>
              </a:ext>
            </a:extLst>
          </p:cNvPr>
          <p:cNvSpPr txBox="1"/>
          <p:nvPr/>
        </p:nvSpPr>
        <p:spPr>
          <a:xfrm>
            <a:off x="882661" y="5774830"/>
            <a:ext cx="54017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Bluer</a:t>
            </a:r>
          </a:p>
        </p:txBody>
      </p:sp>
      <p:sp>
        <p:nvSpPr>
          <p:cNvPr id="86" name="TextBox 85">
            <a:extLst>
              <a:ext uri="{FF2B5EF4-FFF2-40B4-BE49-F238E27FC236}">
                <a16:creationId xmlns:a16="http://schemas.microsoft.com/office/drawing/2014/main" id="{7E8AD53F-4D3F-38CB-D900-D0FF7DD24A81}"/>
              </a:ext>
            </a:extLst>
          </p:cNvPr>
          <p:cNvSpPr txBox="1"/>
          <p:nvPr/>
        </p:nvSpPr>
        <p:spPr>
          <a:xfrm>
            <a:off x="2566020" y="5797449"/>
            <a:ext cx="59148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Redder</a:t>
            </a:r>
          </a:p>
        </p:txBody>
      </p:sp>
      <mc:AlternateContent xmlns:mc="http://schemas.openxmlformats.org/markup-compatibility/2006">
        <mc:Choice xmlns:p14="http://schemas.microsoft.com/office/powerpoint/2010/main" Requires="p14">
          <p:contentPart p14:bwMode="auto" r:id="rId37">
            <p14:nvContentPartPr>
              <p14:cNvPr id="87" name="Ink 86">
                <a:extLst>
                  <a:ext uri="{FF2B5EF4-FFF2-40B4-BE49-F238E27FC236}">
                    <a16:creationId xmlns:a16="http://schemas.microsoft.com/office/drawing/2014/main" id="{E9ECFE11-F391-23E2-9029-7C0036086AEE}"/>
                  </a:ext>
                </a:extLst>
              </p14:cNvPr>
              <p14:cNvContentPartPr/>
              <p14:nvPr/>
            </p14:nvContentPartPr>
            <p14:xfrm>
              <a:off x="825300" y="5694250"/>
              <a:ext cx="92520" cy="178560"/>
            </p14:xfrm>
          </p:contentPart>
        </mc:Choice>
        <mc:Fallback>
          <p:pic>
            <p:nvPicPr>
              <p:cNvPr id="87" name="Ink 86">
                <a:extLst>
                  <a:ext uri="{FF2B5EF4-FFF2-40B4-BE49-F238E27FC236}">
                    <a16:creationId xmlns:a16="http://schemas.microsoft.com/office/drawing/2014/main" id="{E9ECFE11-F391-23E2-9029-7C0036086AEE}"/>
                  </a:ext>
                </a:extLst>
              </p:cNvPr>
              <p:cNvPicPr/>
              <p:nvPr/>
            </p:nvPicPr>
            <p:blipFill>
              <a:blip r:embed="rId38"/>
              <a:stretch>
                <a:fillRect/>
              </a:stretch>
            </p:blipFill>
            <p:spPr>
              <a:xfrm>
                <a:off x="807660" y="5676250"/>
                <a:ext cx="128160" cy="214200"/>
              </a:xfrm>
              <a:prstGeom prst="rect">
                <a:avLst/>
              </a:prstGeom>
            </p:spPr>
          </p:pic>
        </mc:Fallback>
      </mc:AlternateContent>
      <p:grpSp>
        <p:nvGrpSpPr>
          <p:cNvPr id="105" name="Group 104">
            <a:extLst>
              <a:ext uri="{FF2B5EF4-FFF2-40B4-BE49-F238E27FC236}">
                <a16:creationId xmlns:a16="http://schemas.microsoft.com/office/drawing/2014/main" id="{112EB331-6CE9-D8AF-4C5A-8AB67BAB3060}"/>
              </a:ext>
            </a:extLst>
          </p:cNvPr>
          <p:cNvGrpSpPr/>
          <p:nvPr/>
        </p:nvGrpSpPr>
        <p:grpSpPr>
          <a:xfrm>
            <a:off x="1387137" y="4615705"/>
            <a:ext cx="48960" cy="1151280"/>
            <a:chOff x="1387137" y="4615705"/>
            <a:chExt cx="48960" cy="1151280"/>
          </a:xfrm>
        </p:grpSpPr>
        <mc:AlternateContent xmlns:mc="http://schemas.openxmlformats.org/markup-compatibility/2006">
          <mc:Choice xmlns:p14="http://schemas.microsoft.com/office/powerpoint/2010/main" Requires="p14">
            <p:contentPart p14:bwMode="auto" r:id="rId39">
              <p14:nvContentPartPr>
                <p14:cNvPr id="98" name="Ink 97">
                  <a:extLst>
                    <a:ext uri="{FF2B5EF4-FFF2-40B4-BE49-F238E27FC236}">
                      <a16:creationId xmlns:a16="http://schemas.microsoft.com/office/drawing/2014/main" id="{47F388C5-DB86-43BF-D881-7E6A3D0E3ECB}"/>
                    </a:ext>
                  </a:extLst>
                </p14:cNvPr>
                <p14:cNvContentPartPr/>
                <p14:nvPr/>
              </p14:nvContentPartPr>
              <p14:xfrm>
                <a:off x="1387137" y="4615705"/>
                <a:ext cx="6840" cy="40680"/>
              </p14:xfrm>
            </p:contentPart>
          </mc:Choice>
          <mc:Fallback>
            <p:pic>
              <p:nvPicPr>
                <p:cNvPr id="98" name="Ink 97">
                  <a:extLst>
                    <a:ext uri="{FF2B5EF4-FFF2-40B4-BE49-F238E27FC236}">
                      <a16:creationId xmlns:a16="http://schemas.microsoft.com/office/drawing/2014/main" id="{47F388C5-DB86-43BF-D881-7E6A3D0E3ECB}"/>
                    </a:ext>
                  </a:extLst>
                </p:cNvPr>
                <p:cNvPicPr/>
                <p:nvPr/>
              </p:nvPicPr>
              <p:blipFill>
                <a:blip r:embed="rId40"/>
                <a:stretch>
                  <a:fillRect/>
                </a:stretch>
              </p:blipFill>
              <p:spPr>
                <a:xfrm>
                  <a:off x="1369497" y="4597705"/>
                  <a:ext cx="42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9" name="Ink 98">
                  <a:extLst>
                    <a:ext uri="{FF2B5EF4-FFF2-40B4-BE49-F238E27FC236}">
                      <a16:creationId xmlns:a16="http://schemas.microsoft.com/office/drawing/2014/main" id="{9C1B7364-D4DE-282D-9E40-6086204BC604}"/>
                    </a:ext>
                  </a:extLst>
                </p14:cNvPr>
                <p14:cNvContentPartPr/>
                <p14:nvPr/>
              </p14:nvContentPartPr>
              <p14:xfrm>
                <a:off x="1411977" y="4689505"/>
                <a:ext cx="17640" cy="45000"/>
              </p14:xfrm>
            </p:contentPart>
          </mc:Choice>
          <mc:Fallback>
            <p:pic>
              <p:nvPicPr>
                <p:cNvPr id="99" name="Ink 98">
                  <a:extLst>
                    <a:ext uri="{FF2B5EF4-FFF2-40B4-BE49-F238E27FC236}">
                      <a16:creationId xmlns:a16="http://schemas.microsoft.com/office/drawing/2014/main" id="{9C1B7364-D4DE-282D-9E40-6086204BC604}"/>
                    </a:ext>
                  </a:extLst>
                </p:cNvPr>
                <p:cNvPicPr/>
                <p:nvPr/>
              </p:nvPicPr>
              <p:blipFill>
                <a:blip r:embed="rId42"/>
                <a:stretch>
                  <a:fillRect/>
                </a:stretch>
              </p:blipFill>
              <p:spPr>
                <a:xfrm>
                  <a:off x="1393977" y="4671865"/>
                  <a:ext cx="532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0" name="Ink 99">
                  <a:extLst>
                    <a:ext uri="{FF2B5EF4-FFF2-40B4-BE49-F238E27FC236}">
                      <a16:creationId xmlns:a16="http://schemas.microsoft.com/office/drawing/2014/main" id="{BB3B6059-5795-0E53-185C-C34DAEA64017}"/>
                    </a:ext>
                  </a:extLst>
                </p14:cNvPr>
                <p14:cNvContentPartPr/>
                <p14:nvPr/>
              </p14:nvContentPartPr>
              <p14:xfrm>
                <a:off x="1423497" y="4779865"/>
                <a:ext cx="7200" cy="188640"/>
              </p14:xfrm>
            </p:contentPart>
          </mc:Choice>
          <mc:Fallback>
            <p:pic>
              <p:nvPicPr>
                <p:cNvPr id="100" name="Ink 99">
                  <a:extLst>
                    <a:ext uri="{FF2B5EF4-FFF2-40B4-BE49-F238E27FC236}">
                      <a16:creationId xmlns:a16="http://schemas.microsoft.com/office/drawing/2014/main" id="{BB3B6059-5795-0E53-185C-C34DAEA64017}"/>
                    </a:ext>
                  </a:extLst>
                </p:cNvPr>
                <p:cNvPicPr/>
                <p:nvPr/>
              </p:nvPicPr>
              <p:blipFill>
                <a:blip r:embed="rId44"/>
                <a:stretch>
                  <a:fillRect/>
                </a:stretch>
              </p:blipFill>
              <p:spPr>
                <a:xfrm>
                  <a:off x="1405497" y="4761865"/>
                  <a:ext cx="428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1" name="Ink 100">
                  <a:extLst>
                    <a:ext uri="{FF2B5EF4-FFF2-40B4-BE49-F238E27FC236}">
                      <a16:creationId xmlns:a16="http://schemas.microsoft.com/office/drawing/2014/main" id="{245A4491-4E9E-E026-A870-C93D9C46CE46}"/>
                    </a:ext>
                  </a:extLst>
                </p14:cNvPr>
                <p14:cNvContentPartPr/>
                <p14:nvPr/>
              </p14:nvContentPartPr>
              <p14:xfrm>
                <a:off x="1423857" y="5010625"/>
                <a:ext cx="11880" cy="231480"/>
              </p14:xfrm>
            </p:contentPart>
          </mc:Choice>
          <mc:Fallback>
            <p:pic>
              <p:nvPicPr>
                <p:cNvPr id="101" name="Ink 100">
                  <a:extLst>
                    <a:ext uri="{FF2B5EF4-FFF2-40B4-BE49-F238E27FC236}">
                      <a16:creationId xmlns:a16="http://schemas.microsoft.com/office/drawing/2014/main" id="{245A4491-4E9E-E026-A870-C93D9C46CE46}"/>
                    </a:ext>
                  </a:extLst>
                </p:cNvPr>
                <p:cNvPicPr/>
                <p:nvPr/>
              </p:nvPicPr>
              <p:blipFill>
                <a:blip r:embed="rId46"/>
                <a:stretch>
                  <a:fillRect/>
                </a:stretch>
              </p:blipFill>
              <p:spPr>
                <a:xfrm>
                  <a:off x="1406217" y="4992985"/>
                  <a:ext cx="475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2" name="Ink 101">
                  <a:extLst>
                    <a:ext uri="{FF2B5EF4-FFF2-40B4-BE49-F238E27FC236}">
                      <a16:creationId xmlns:a16="http://schemas.microsoft.com/office/drawing/2014/main" id="{74F646DE-F960-CCFE-AD2E-8E7BDB95588E}"/>
                    </a:ext>
                  </a:extLst>
                </p14:cNvPr>
                <p14:cNvContentPartPr/>
                <p14:nvPr/>
              </p14:nvContentPartPr>
              <p14:xfrm>
                <a:off x="1419897" y="5315905"/>
                <a:ext cx="12960" cy="155520"/>
              </p14:xfrm>
            </p:contentPart>
          </mc:Choice>
          <mc:Fallback>
            <p:pic>
              <p:nvPicPr>
                <p:cNvPr id="102" name="Ink 101">
                  <a:extLst>
                    <a:ext uri="{FF2B5EF4-FFF2-40B4-BE49-F238E27FC236}">
                      <a16:creationId xmlns:a16="http://schemas.microsoft.com/office/drawing/2014/main" id="{74F646DE-F960-CCFE-AD2E-8E7BDB95588E}"/>
                    </a:ext>
                  </a:extLst>
                </p:cNvPr>
                <p:cNvPicPr/>
                <p:nvPr/>
              </p:nvPicPr>
              <p:blipFill>
                <a:blip r:embed="rId48"/>
                <a:stretch>
                  <a:fillRect/>
                </a:stretch>
              </p:blipFill>
              <p:spPr>
                <a:xfrm>
                  <a:off x="1402257" y="5298265"/>
                  <a:ext cx="486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3" name="Ink 102">
                  <a:extLst>
                    <a:ext uri="{FF2B5EF4-FFF2-40B4-BE49-F238E27FC236}">
                      <a16:creationId xmlns:a16="http://schemas.microsoft.com/office/drawing/2014/main" id="{7AB51EC2-4ABD-8CD3-4829-16CEE0D4EB72}"/>
                    </a:ext>
                  </a:extLst>
                </p14:cNvPr>
                <p14:cNvContentPartPr/>
                <p14:nvPr/>
              </p14:nvContentPartPr>
              <p14:xfrm>
                <a:off x="1428897" y="5557105"/>
                <a:ext cx="7200" cy="142560"/>
              </p14:xfrm>
            </p:contentPart>
          </mc:Choice>
          <mc:Fallback>
            <p:pic>
              <p:nvPicPr>
                <p:cNvPr id="103" name="Ink 102">
                  <a:extLst>
                    <a:ext uri="{FF2B5EF4-FFF2-40B4-BE49-F238E27FC236}">
                      <a16:creationId xmlns:a16="http://schemas.microsoft.com/office/drawing/2014/main" id="{7AB51EC2-4ABD-8CD3-4829-16CEE0D4EB72}"/>
                    </a:ext>
                  </a:extLst>
                </p:cNvPr>
                <p:cNvPicPr/>
                <p:nvPr/>
              </p:nvPicPr>
              <p:blipFill>
                <a:blip r:embed="rId50"/>
                <a:stretch>
                  <a:fillRect/>
                </a:stretch>
              </p:blipFill>
              <p:spPr>
                <a:xfrm>
                  <a:off x="1410897" y="5539105"/>
                  <a:ext cx="428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4" name="Ink 103">
                  <a:extLst>
                    <a:ext uri="{FF2B5EF4-FFF2-40B4-BE49-F238E27FC236}">
                      <a16:creationId xmlns:a16="http://schemas.microsoft.com/office/drawing/2014/main" id="{D6971025-02B3-9529-3D76-0CF1D5A57A6D}"/>
                    </a:ext>
                  </a:extLst>
                </p14:cNvPr>
                <p14:cNvContentPartPr/>
                <p14:nvPr/>
              </p14:nvContentPartPr>
              <p14:xfrm>
                <a:off x="1419897" y="5746465"/>
                <a:ext cx="2880" cy="20520"/>
              </p14:xfrm>
            </p:contentPart>
          </mc:Choice>
          <mc:Fallback>
            <p:pic>
              <p:nvPicPr>
                <p:cNvPr id="104" name="Ink 103">
                  <a:extLst>
                    <a:ext uri="{FF2B5EF4-FFF2-40B4-BE49-F238E27FC236}">
                      <a16:creationId xmlns:a16="http://schemas.microsoft.com/office/drawing/2014/main" id="{D6971025-02B3-9529-3D76-0CF1D5A57A6D}"/>
                    </a:ext>
                  </a:extLst>
                </p:cNvPr>
                <p:cNvPicPr/>
                <p:nvPr/>
              </p:nvPicPr>
              <p:blipFill>
                <a:blip r:embed="rId52"/>
                <a:stretch>
                  <a:fillRect/>
                </a:stretch>
              </p:blipFill>
              <p:spPr>
                <a:xfrm>
                  <a:off x="1402257" y="5728465"/>
                  <a:ext cx="38520" cy="5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106" name="Ink 105">
                <a:extLst>
                  <a:ext uri="{FF2B5EF4-FFF2-40B4-BE49-F238E27FC236}">
                    <a16:creationId xmlns:a16="http://schemas.microsoft.com/office/drawing/2014/main" id="{54B4AEFE-245D-5AA1-31DC-C8465457CA04}"/>
                  </a:ext>
                </a:extLst>
              </p14:cNvPr>
              <p14:cNvContentPartPr/>
              <p14:nvPr/>
            </p14:nvContentPartPr>
            <p14:xfrm>
              <a:off x="2233857" y="4444345"/>
              <a:ext cx="5040" cy="27360"/>
            </p14:xfrm>
          </p:contentPart>
        </mc:Choice>
        <mc:Fallback>
          <p:pic>
            <p:nvPicPr>
              <p:cNvPr id="106" name="Ink 105">
                <a:extLst>
                  <a:ext uri="{FF2B5EF4-FFF2-40B4-BE49-F238E27FC236}">
                    <a16:creationId xmlns:a16="http://schemas.microsoft.com/office/drawing/2014/main" id="{54B4AEFE-245D-5AA1-31DC-C8465457CA04}"/>
                  </a:ext>
                </a:extLst>
              </p:cNvPr>
              <p:cNvPicPr/>
              <p:nvPr/>
            </p:nvPicPr>
            <p:blipFill>
              <a:blip r:embed="rId54"/>
              <a:stretch>
                <a:fillRect/>
              </a:stretch>
            </p:blipFill>
            <p:spPr>
              <a:xfrm>
                <a:off x="2216217" y="4426705"/>
                <a:ext cx="40680" cy="63000"/>
              </a:xfrm>
              <a:prstGeom prst="rect">
                <a:avLst/>
              </a:prstGeom>
            </p:spPr>
          </p:pic>
        </mc:Fallback>
      </mc:AlternateContent>
      <p:grpSp>
        <p:nvGrpSpPr>
          <p:cNvPr id="118" name="Group 117">
            <a:extLst>
              <a:ext uri="{FF2B5EF4-FFF2-40B4-BE49-F238E27FC236}">
                <a16:creationId xmlns:a16="http://schemas.microsoft.com/office/drawing/2014/main" id="{A7B70566-AB90-7CB3-816E-2EEB0C0DBAE4}"/>
              </a:ext>
            </a:extLst>
          </p:cNvPr>
          <p:cNvGrpSpPr/>
          <p:nvPr/>
        </p:nvGrpSpPr>
        <p:grpSpPr>
          <a:xfrm>
            <a:off x="2236017" y="4607425"/>
            <a:ext cx="45000" cy="1154160"/>
            <a:chOff x="2236017" y="4607425"/>
            <a:chExt cx="45000" cy="1154160"/>
          </a:xfrm>
        </p:grpSpPr>
        <mc:AlternateContent xmlns:mc="http://schemas.openxmlformats.org/markup-compatibility/2006">
          <mc:Choice xmlns:p14="http://schemas.microsoft.com/office/powerpoint/2010/main" Requires="p14">
            <p:contentPart p14:bwMode="auto" r:id="rId55">
              <p14:nvContentPartPr>
                <p14:cNvPr id="112" name="Ink 111">
                  <a:extLst>
                    <a:ext uri="{FF2B5EF4-FFF2-40B4-BE49-F238E27FC236}">
                      <a16:creationId xmlns:a16="http://schemas.microsoft.com/office/drawing/2014/main" id="{B06611DA-E417-81B0-C085-D2D76AF8BD04}"/>
                    </a:ext>
                  </a:extLst>
                </p14:cNvPr>
                <p14:cNvContentPartPr/>
                <p14:nvPr/>
              </p14:nvContentPartPr>
              <p14:xfrm>
                <a:off x="2236017" y="4607425"/>
                <a:ext cx="5400" cy="31320"/>
              </p14:xfrm>
            </p:contentPart>
          </mc:Choice>
          <mc:Fallback>
            <p:pic>
              <p:nvPicPr>
                <p:cNvPr id="112" name="Ink 111">
                  <a:extLst>
                    <a:ext uri="{FF2B5EF4-FFF2-40B4-BE49-F238E27FC236}">
                      <a16:creationId xmlns:a16="http://schemas.microsoft.com/office/drawing/2014/main" id="{B06611DA-E417-81B0-C085-D2D76AF8BD04}"/>
                    </a:ext>
                  </a:extLst>
                </p:cNvPr>
                <p:cNvPicPr/>
                <p:nvPr/>
              </p:nvPicPr>
              <p:blipFill>
                <a:blip r:embed="rId56"/>
                <a:stretch>
                  <a:fillRect/>
                </a:stretch>
              </p:blipFill>
              <p:spPr>
                <a:xfrm>
                  <a:off x="2218017" y="4589425"/>
                  <a:ext cx="410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13" name="Ink 112">
                  <a:extLst>
                    <a:ext uri="{FF2B5EF4-FFF2-40B4-BE49-F238E27FC236}">
                      <a16:creationId xmlns:a16="http://schemas.microsoft.com/office/drawing/2014/main" id="{4BA97E9D-4B85-701A-D143-4355E011C4A5}"/>
                    </a:ext>
                  </a:extLst>
                </p14:cNvPr>
                <p14:cNvContentPartPr/>
                <p14:nvPr/>
              </p14:nvContentPartPr>
              <p14:xfrm>
                <a:off x="2244657" y="4699585"/>
                <a:ext cx="12600" cy="151920"/>
              </p14:xfrm>
            </p:contentPart>
          </mc:Choice>
          <mc:Fallback>
            <p:pic>
              <p:nvPicPr>
                <p:cNvPr id="113" name="Ink 112">
                  <a:extLst>
                    <a:ext uri="{FF2B5EF4-FFF2-40B4-BE49-F238E27FC236}">
                      <a16:creationId xmlns:a16="http://schemas.microsoft.com/office/drawing/2014/main" id="{4BA97E9D-4B85-701A-D143-4355E011C4A5}"/>
                    </a:ext>
                  </a:extLst>
                </p:cNvPr>
                <p:cNvPicPr/>
                <p:nvPr/>
              </p:nvPicPr>
              <p:blipFill>
                <a:blip r:embed="rId58"/>
                <a:stretch>
                  <a:fillRect/>
                </a:stretch>
              </p:blipFill>
              <p:spPr>
                <a:xfrm>
                  <a:off x="2227017" y="4681945"/>
                  <a:ext cx="482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14" name="Ink 113">
                  <a:extLst>
                    <a:ext uri="{FF2B5EF4-FFF2-40B4-BE49-F238E27FC236}">
                      <a16:creationId xmlns:a16="http://schemas.microsoft.com/office/drawing/2014/main" id="{319811E1-2FD7-C605-FC13-97D8070093C2}"/>
                    </a:ext>
                  </a:extLst>
                </p14:cNvPr>
                <p14:cNvContentPartPr/>
                <p14:nvPr/>
              </p14:nvContentPartPr>
              <p14:xfrm>
                <a:off x="2246817" y="4911265"/>
                <a:ext cx="25200" cy="207720"/>
              </p14:xfrm>
            </p:contentPart>
          </mc:Choice>
          <mc:Fallback>
            <p:pic>
              <p:nvPicPr>
                <p:cNvPr id="114" name="Ink 113">
                  <a:extLst>
                    <a:ext uri="{FF2B5EF4-FFF2-40B4-BE49-F238E27FC236}">
                      <a16:creationId xmlns:a16="http://schemas.microsoft.com/office/drawing/2014/main" id="{319811E1-2FD7-C605-FC13-97D8070093C2}"/>
                    </a:ext>
                  </a:extLst>
                </p:cNvPr>
                <p:cNvPicPr/>
                <p:nvPr/>
              </p:nvPicPr>
              <p:blipFill>
                <a:blip r:embed="rId60"/>
                <a:stretch>
                  <a:fillRect/>
                </a:stretch>
              </p:blipFill>
              <p:spPr>
                <a:xfrm>
                  <a:off x="2228817" y="4893625"/>
                  <a:ext cx="608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15" name="Ink 114">
                  <a:extLst>
                    <a:ext uri="{FF2B5EF4-FFF2-40B4-BE49-F238E27FC236}">
                      <a16:creationId xmlns:a16="http://schemas.microsoft.com/office/drawing/2014/main" id="{12B9E331-04EA-189E-4A88-8125DE1A85F5}"/>
                    </a:ext>
                  </a:extLst>
                </p14:cNvPr>
                <p14:cNvContentPartPr/>
                <p14:nvPr/>
              </p14:nvContentPartPr>
              <p14:xfrm>
                <a:off x="2264457" y="5184505"/>
                <a:ext cx="11520" cy="162720"/>
              </p14:xfrm>
            </p:contentPart>
          </mc:Choice>
          <mc:Fallback>
            <p:pic>
              <p:nvPicPr>
                <p:cNvPr id="115" name="Ink 114">
                  <a:extLst>
                    <a:ext uri="{FF2B5EF4-FFF2-40B4-BE49-F238E27FC236}">
                      <a16:creationId xmlns:a16="http://schemas.microsoft.com/office/drawing/2014/main" id="{12B9E331-04EA-189E-4A88-8125DE1A85F5}"/>
                    </a:ext>
                  </a:extLst>
                </p:cNvPr>
                <p:cNvPicPr/>
                <p:nvPr/>
              </p:nvPicPr>
              <p:blipFill>
                <a:blip r:embed="rId62"/>
                <a:stretch>
                  <a:fillRect/>
                </a:stretch>
              </p:blipFill>
              <p:spPr>
                <a:xfrm>
                  <a:off x="2246817" y="5166505"/>
                  <a:ext cx="471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16" name="Ink 115">
                  <a:extLst>
                    <a:ext uri="{FF2B5EF4-FFF2-40B4-BE49-F238E27FC236}">
                      <a16:creationId xmlns:a16="http://schemas.microsoft.com/office/drawing/2014/main" id="{96BEF887-AB89-0039-F3D8-7B34D8E55193}"/>
                    </a:ext>
                  </a:extLst>
                </p14:cNvPr>
                <p14:cNvContentPartPr/>
                <p14:nvPr/>
              </p14:nvContentPartPr>
              <p14:xfrm>
                <a:off x="2258337" y="5396905"/>
                <a:ext cx="13680" cy="199440"/>
              </p14:xfrm>
            </p:contentPart>
          </mc:Choice>
          <mc:Fallback>
            <p:pic>
              <p:nvPicPr>
                <p:cNvPr id="116" name="Ink 115">
                  <a:extLst>
                    <a:ext uri="{FF2B5EF4-FFF2-40B4-BE49-F238E27FC236}">
                      <a16:creationId xmlns:a16="http://schemas.microsoft.com/office/drawing/2014/main" id="{96BEF887-AB89-0039-F3D8-7B34D8E55193}"/>
                    </a:ext>
                  </a:extLst>
                </p:cNvPr>
                <p:cNvPicPr/>
                <p:nvPr/>
              </p:nvPicPr>
              <p:blipFill>
                <a:blip r:embed="rId64"/>
                <a:stretch>
                  <a:fillRect/>
                </a:stretch>
              </p:blipFill>
              <p:spPr>
                <a:xfrm>
                  <a:off x="2240337" y="5379265"/>
                  <a:ext cx="4932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17" name="Ink 116">
                  <a:extLst>
                    <a:ext uri="{FF2B5EF4-FFF2-40B4-BE49-F238E27FC236}">
                      <a16:creationId xmlns:a16="http://schemas.microsoft.com/office/drawing/2014/main" id="{A022D95D-184D-E44B-9F74-590E93091E71}"/>
                    </a:ext>
                  </a:extLst>
                </p14:cNvPr>
                <p14:cNvContentPartPr/>
                <p14:nvPr/>
              </p14:nvContentPartPr>
              <p14:xfrm>
                <a:off x="2274537" y="5661145"/>
                <a:ext cx="6480" cy="100440"/>
              </p14:xfrm>
            </p:contentPart>
          </mc:Choice>
          <mc:Fallback>
            <p:pic>
              <p:nvPicPr>
                <p:cNvPr id="117" name="Ink 116">
                  <a:extLst>
                    <a:ext uri="{FF2B5EF4-FFF2-40B4-BE49-F238E27FC236}">
                      <a16:creationId xmlns:a16="http://schemas.microsoft.com/office/drawing/2014/main" id="{A022D95D-184D-E44B-9F74-590E93091E71}"/>
                    </a:ext>
                  </a:extLst>
                </p:cNvPr>
                <p:cNvPicPr/>
                <p:nvPr/>
              </p:nvPicPr>
              <p:blipFill>
                <a:blip r:embed="rId66"/>
                <a:stretch>
                  <a:fillRect/>
                </a:stretch>
              </p:blipFill>
              <p:spPr>
                <a:xfrm>
                  <a:off x="2256537" y="5643505"/>
                  <a:ext cx="42120" cy="136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7">
            <p14:nvContentPartPr>
              <p14:cNvPr id="124" name="Ink 123">
                <a:extLst>
                  <a:ext uri="{FF2B5EF4-FFF2-40B4-BE49-F238E27FC236}">
                    <a16:creationId xmlns:a16="http://schemas.microsoft.com/office/drawing/2014/main" id="{9D19C147-BEC5-4D55-927E-35E97C4EEF25}"/>
                  </a:ext>
                </a:extLst>
              </p14:cNvPr>
              <p14:cNvContentPartPr/>
              <p14:nvPr/>
            </p14:nvContentPartPr>
            <p14:xfrm>
              <a:off x="1560657" y="5135545"/>
              <a:ext cx="597960" cy="32040"/>
            </p14:xfrm>
          </p:contentPart>
        </mc:Choice>
        <mc:Fallback>
          <p:pic>
            <p:nvPicPr>
              <p:cNvPr id="124" name="Ink 123">
                <a:extLst>
                  <a:ext uri="{FF2B5EF4-FFF2-40B4-BE49-F238E27FC236}">
                    <a16:creationId xmlns:a16="http://schemas.microsoft.com/office/drawing/2014/main" id="{9D19C147-BEC5-4D55-927E-35E97C4EEF25}"/>
                  </a:ext>
                </a:extLst>
              </p:cNvPr>
              <p:cNvPicPr/>
              <p:nvPr/>
            </p:nvPicPr>
            <p:blipFill>
              <a:blip r:embed="rId68"/>
              <a:stretch>
                <a:fillRect/>
              </a:stretch>
            </p:blipFill>
            <p:spPr>
              <a:xfrm>
                <a:off x="1543017" y="5117545"/>
                <a:ext cx="6336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0" name="Ink 129">
                <a:extLst>
                  <a:ext uri="{FF2B5EF4-FFF2-40B4-BE49-F238E27FC236}">
                    <a16:creationId xmlns:a16="http://schemas.microsoft.com/office/drawing/2014/main" id="{DAD00FB5-D377-F359-0153-C812D1B61400}"/>
                  </a:ext>
                </a:extLst>
              </p14:cNvPr>
              <p14:cNvContentPartPr/>
              <p14:nvPr/>
            </p14:nvContentPartPr>
            <p14:xfrm>
              <a:off x="2075457" y="5083345"/>
              <a:ext cx="98640" cy="141840"/>
            </p14:xfrm>
          </p:contentPart>
        </mc:Choice>
        <mc:Fallback>
          <p:pic>
            <p:nvPicPr>
              <p:cNvPr id="130" name="Ink 129">
                <a:extLst>
                  <a:ext uri="{FF2B5EF4-FFF2-40B4-BE49-F238E27FC236}">
                    <a16:creationId xmlns:a16="http://schemas.microsoft.com/office/drawing/2014/main" id="{DAD00FB5-D377-F359-0153-C812D1B61400}"/>
                  </a:ext>
                </a:extLst>
              </p:cNvPr>
              <p:cNvPicPr/>
              <p:nvPr/>
            </p:nvPicPr>
            <p:blipFill>
              <a:blip r:embed="rId70"/>
              <a:stretch>
                <a:fillRect/>
              </a:stretch>
            </p:blipFill>
            <p:spPr>
              <a:xfrm>
                <a:off x="2057457" y="5065345"/>
                <a:ext cx="1342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33" name="Ink 132">
                <a:extLst>
                  <a:ext uri="{FF2B5EF4-FFF2-40B4-BE49-F238E27FC236}">
                    <a16:creationId xmlns:a16="http://schemas.microsoft.com/office/drawing/2014/main" id="{F7BDFA7C-FE62-D117-84C4-3EC82944CBF5}"/>
                  </a:ext>
                </a:extLst>
              </p14:cNvPr>
              <p14:cNvContentPartPr/>
              <p14:nvPr/>
            </p14:nvContentPartPr>
            <p14:xfrm>
              <a:off x="851404" y="3994860"/>
              <a:ext cx="1770120" cy="1511280"/>
            </p14:xfrm>
          </p:contentPart>
        </mc:Choice>
        <mc:Fallback>
          <p:pic>
            <p:nvPicPr>
              <p:cNvPr id="133" name="Ink 132">
                <a:extLst>
                  <a:ext uri="{FF2B5EF4-FFF2-40B4-BE49-F238E27FC236}">
                    <a16:creationId xmlns:a16="http://schemas.microsoft.com/office/drawing/2014/main" id="{F7BDFA7C-FE62-D117-84C4-3EC82944CBF5}"/>
                  </a:ext>
                </a:extLst>
              </p:cNvPr>
              <p:cNvPicPr/>
              <p:nvPr/>
            </p:nvPicPr>
            <p:blipFill>
              <a:blip r:embed="rId72"/>
              <a:stretch>
                <a:fillRect/>
              </a:stretch>
            </p:blipFill>
            <p:spPr>
              <a:xfrm>
                <a:off x="833764" y="3977220"/>
                <a:ext cx="1805760" cy="1546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34" name="Ink 133">
                <a:extLst>
                  <a:ext uri="{FF2B5EF4-FFF2-40B4-BE49-F238E27FC236}">
                    <a16:creationId xmlns:a16="http://schemas.microsoft.com/office/drawing/2014/main" id="{DE9FE7FD-61DC-0E3F-5991-000290AF2CFF}"/>
                  </a:ext>
                </a:extLst>
              </p14:cNvPr>
              <p14:cNvContentPartPr/>
              <p14:nvPr/>
            </p14:nvContentPartPr>
            <p14:xfrm>
              <a:off x="1628284" y="3958500"/>
              <a:ext cx="1504080" cy="1455840"/>
            </p14:xfrm>
          </p:contentPart>
        </mc:Choice>
        <mc:Fallback>
          <p:pic>
            <p:nvPicPr>
              <p:cNvPr id="134" name="Ink 133">
                <a:extLst>
                  <a:ext uri="{FF2B5EF4-FFF2-40B4-BE49-F238E27FC236}">
                    <a16:creationId xmlns:a16="http://schemas.microsoft.com/office/drawing/2014/main" id="{DE9FE7FD-61DC-0E3F-5991-000290AF2CFF}"/>
                  </a:ext>
                </a:extLst>
              </p:cNvPr>
              <p:cNvPicPr/>
              <p:nvPr/>
            </p:nvPicPr>
            <p:blipFill>
              <a:blip r:embed="rId74"/>
              <a:stretch>
                <a:fillRect/>
              </a:stretch>
            </p:blipFill>
            <p:spPr>
              <a:xfrm>
                <a:off x="1610284" y="3940500"/>
                <a:ext cx="1539720" cy="1491480"/>
              </a:xfrm>
              <a:prstGeom prst="rect">
                <a:avLst/>
              </a:prstGeom>
            </p:spPr>
          </p:pic>
        </mc:Fallback>
      </mc:AlternateContent>
      <p:sp>
        <p:nvSpPr>
          <p:cNvPr id="135" name="TextBox 134">
            <a:extLst>
              <a:ext uri="{FF2B5EF4-FFF2-40B4-BE49-F238E27FC236}">
                <a16:creationId xmlns:a16="http://schemas.microsoft.com/office/drawing/2014/main" id="{F6202056-AF44-C7CF-EB81-77C56FAA242F}"/>
              </a:ext>
            </a:extLst>
          </p:cNvPr>
          <p:cNvSpPr txBox="1"/>
          <p:nvPr/>
        </p:nvSpPr>
        <p:spPr>
          <a:xfrm>
            <a:off x="227505" y="6320334"/>
            <a:ext cx="2975280"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expanding Universe makes distant blue light appear red to us – we call this ‘redshift’. This plot shows that the colour spectrum of a supernova that’s far away is redshifted compared to one that’s close by</a:t>
            </a:r>
          </a:p>
        </p:txBody>
      </p:sp>
      <p:sp>
        <p:nvSpPr>
          <p:cNvPr id="136" name="TextBox 135">
            <a:extLst>
              <a:ext uri="{FF2B5EF4-FFF2-40B4-BE49-F238E27FC236}">
                <a16:creationId xmlns:a16="http://schemas.microsoft.com/office/drawing/2014/main" id="{E75023BB-F196-40D7-9DBC-2B2AF38A3CC3}"/>
              </a:ext>
            </a:extLst>
          </p:cNvPr>
          <p:cNvSpPr txBox="1"/>
          <p:nvPr/>
        </p:nvSpPr>
        <p:spPr>
          <a:xfrm>
            <a:off x="2385952" y="4481447"/>
            <a:ext cx="1009195" cy="523220"/>
          </a:xfrm>
          <a:prstGeom prst="rect">
            <a:avLst/>
          </a:prstGeom>
          <a:noFill/>
        </p:spPr>
        <p:txBody>
          <a:bodyPr wrap="square" rtlCol="0">
            <a:spAutoFit/>
          </a:bodyPr>
          <a:lstStyle/>
          <a:p>
            <a:r>
              <a:rPr lang="en-AU" sz="1400" dirty="0">
                <a:solidFill>
                  <a:srgbClr val="F6630D"/>
                </a:solidFill>
                <a:latin typeface="xkcd Script" panose="03000503000000000000" pitchFamily="66" charset="0"/>
                <a:ea typeface="xkcd Script" panose="03000503000000000000" pitchFamily="66" charset="0"/>
              </a:rPr>
              <a:t>Far away </a:t>
            </a:r>
          </a:p>
          <a:p>
            <a:r>
              <a:rPr lang="en-AU" sz="1400" dirty="0">
                <a:solidFill>
                  <a:srgbClr val="F6630D"/>
                </a:solidFill>
                <a:latin typeface="xkcd Script" panose="03000503000000000000" pitchFamily="66" charset="0"/>
                <a:ea typeface="xkcd Script" panose="03000503000000000000" pitchFamily="66" charset="0"/>
              </a:rPr>
              <a:t>supernova</a:t>
            </a:r>
          </a:p>
        </p:txBody>
      </p:sp>
      <p:sp>
        <p:nvSpPr>
          <p:cNvPr id="137" name="TextBox 136">
            <a:extLst>
              <a:ext uri="{FF2B5EF4-FFF2-40B4-BE49-F238E27FC236}">
                <a16:creationId xmlns:a16="http://schemas.microsoft.com/office/drawing/2014/main" id="{DB70929C-452E-7F44-6789-C5A0C1BA30E9}"/>
              </a:ext>
            </a:extLst>
          </p:cNvPr>
          <p:cNvSpPr txBox="1"/>
          <p:nvPr/>
        </p:nvSpPr>
        <p:spPr>
          <a:xfrm>
            <a:off x="471916" y="4709995"/>
            <a:ext cx="1009195" cy="523220"/>
          </a:xfrm>
          <a:prstGeom prst="rect">
            <a:avLst/>
          </a:prstGeom>
          <a:noFill/>
        </p:spPr>
        <p:txBody>
          <a:bodyPr wrap="square" rtlCol="0">
            <a:spAutoFit/>
          </a:bodyPr>
          <a:lstStyle/>
          <a:p>
            <a:r>
              <a:rPr lang="en-AU" sz="1400" dirty="0">
                <a:solidFill>
                  <a:srgbClr val="008C3A"/>
                </a:solidFill>
                <a:latin typeface="xkcd Script" panose="03000503000000000000" pitchFamily="66" charset="0"/>
                <a:ea typeface="xkcd Script" panose="03000503000000000000" pitchFamily="66" charset="0"/>
              </a:rPr>
              <a:t>Close supernova</a:t>
            </a:r>
          </a:p>
        </p:txBody>
      </p:sp>
      <p:grpSp>
        <p:nvGrpSpPr>
          <p:cNvPr id="143" name="Group 142">
            <a:extLst>
              <a:ext uri="{FF2B5EF4-FFF2-40B4-BE49-F238E27FC236}">
                <a16:creationId xmlns:a16="http://schemas.microsoft.com/office/drawing/2014/main" id="{18C5F48D-FB01-5CCE-3D96-78FD234BCF5E}"/>
              </a:ext>
            </a:extLst>
          </p:cNvPr>
          <p:cNvGrpSpPr/>
          <p:nvPr/>
        </p:nvGrpSpPr>
        <p:grpSpPr>
          <a:xfrm>
            <a:off x="393066" y="3838425"/>
            <a:ext cx="121680" cy="1964520"/>
            <a:chOff x="393066" y="3838425"/>
            <a:chExt cx="121680" cy="1964520"/>
          </a:xfrm>
        </p:grpSpPr>
        <mc:AlternateContent xmlns:mc="http://schemas.openxmlformats.org/markup-compatibility/2006">
          <mc:Choice xmlns:p14="http://schemas.microsoft.com/office/powerpoint/2010/main" Requires="p14">
            <p:contentPart p14:bwMode="auto" r:id="rId75">
              <p14:nvContentPartPr>
                <p14:cNvPr id="141" name="Ink 140">
                  <a:extLst>
                    <a:ext uri="{FF2B5EF4-FFF2-40B4-BE49-F238E27FC236}">
                      <a16:creationId xmlns:a16="http://schemas.microsoft.com/office/drawing/2014/main" id="{90D1DD3D-1C43-949C-6790-9C758620162F}"/>
                    </a:ext>
                  </a:extLst>
                </p14:cNvPr>
                <p14:cNvContentPartPr/>
                <p14:nvPr/>
              </p14:nvContentPartPr>
              <p14:xfrm>
                <a:off x="437346" y="3852465"/>
                <a:ext cx="63360" cy="1950480"/>
              </p14:xfrm>
            </p:contentPart>
          </mc:Choice>
          <mc:Fallback>
            <p:pic>
              <p:nvPicPr>
                <p:cNvPr id="141" name="Ink 140">
                  <a:extLst>
                    <a:ext uri="{FF2B5EF4-FFF2-40B4-BE49-F238E27FC236}">
                      <a16:creationId xmlns:a16="http://schemas.microsoft.com/office/drawing/2014/main" id="{90D1DD3D-1C43-949C-6790-9C758620162F}"/>
                    </a:ext>
                  </a:extLst>
                </p:cNvPr>
                <p:cNvPicPr/>
                <p:nvPr/>
              </p:nvPicPr>
              <p:blipFill>
                <a:blip r:embed="rId76"/>
                <a:stretch>
                  <a:fillRect/>
                </a:stretch>
              </p:blipFill>
              <p:spPr>
                <a:xfrm>
                  <a:off x="419706" y="3834825"/>
                  <a:ext cx="99000" cy="19861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2" name="Ink 141">
                  <a:extLst>
                    <a:ext uri="{FF2B5EF4-FFF2-40B4-BE49-F238E27FC236}">
                      <a16:creationId xmlns:a16="http://schemas.microsoft.com/office/drawing/2014/main" id="{DDD6D3F7-A6B1-71C1-2115-FECA1C086607}"/>
                    </a:ext>
                  </a:extLst>
                </p14:cNvPr>
                <p14:cNvContentPartPr/>
                <p14:nvPr/>
              </p14:nvContentPartPr>
              <p14:xfrm>
                <a:off x="393066" y="3838425"/>
                <a:ext cx="121680" cy="104760"/>
              </p14:xfrm>
            </p:contentPart>
          </mc:Choice>
          <mc:Fallback>
            <p:pic>
              <p:nvPicPr>
                <p:cNvPr id="142" name="Ink 141">
                  <a:extLst>
                    <a:ext uri="{FF2B5EF4-FFF2-40B4-BE49-F238E27FC236}">
                      <a16:creationId xmlns:a16="http://schemas.microsoft.com/office/drawing/2014/main" id="{DDD6D3F7-A6B1-71C1-2115-FECA1C086607}"/>
                    </a:ext>
                  </a:extLst>
                </p:cNvPr>
                <p:cNvPicPr/>
                <p:nvPr/>
              </p:nvPicPr>
              <p:blipFill>
                <a:blip r:embed="rId78"/>
                <a:stretch>
                  <a:fillRect/>
                </a:stretch>
              </p:blipFill>
              <p:spPr>
                <a:xfrm>
                  <a:off x="375426" y="3820785"/>
                  <a:ext cx="157320" cy="140400"/>
                </a:xfrm>
                <a:prstGeom prst="rect">
                  <a:avLst/>
                </a:prstGeom>
              </p:spPr>
            </p:pic>
          </mc:Fallback>
        </mc:AlternateContent>
      </p:grpSp>
      <p:sp>
        <p:nvSpPr>
          <p:cNvPr id="144" name="TextBox 143">
            <a:extLst>
              <a:ext uri="{FF2B5EF4-FFF2-40B4-BE49-F238E27FC236}">
                <a16:creationId xmlns:a16="http://schemas.microsoft.com/office/drawing/2014/main" id="{A3A33ACA-711C-0C01-FE87-47E0634786CD}"/>
              </a:ext>
            </a:extLst>
          </p:cNvPr>
          <p:cNvSpPr txBox="1"/>
          <p:nvPr/>
        </p:nvSpPr>
        <p:spPr>
          <a:xfrm rot="16200000">
            <a:off x="-867536" y="4720296"/>
            <a:ext cx="219008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Brightness of light we see</a:t>
            </a:r>
          </a:p>
        </p:txBody>
      </p:sp>
      <p:sp>
        <p:nvSpPr>
          <p:cNvPr id="145" name="TextBox 144">
            <a:extLst>
              <a:ext uri="{FF2B5EF4-FFF2-40B4-BE49-F238E27FC236}">
                <a16:creationId xmlns:a16="http://schemas.microsoft.com/office/drawing/2014/main" id="{FE5E2549-2C0C-746B-61F8-E83B76622478}"/>
              </a:ext>
            </a:extLst>
          </p:cNvPr>
          <p:cNvSpPr txBox="1"/>
          <p:nvPr/>
        </p:nvSpPr>
        <p:spPr>
          <a:xfrm>
            <a:off x="3367653" y="222056"/>
            <a:ext cx="3285296" cy="418576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aren’t actually as consistent as I’ve been letting on, but they do average out nicely! Some supernovae are intrinsically brighter than others and so they have ‘wider’ light curves, meaning they effectively take longer to explode. On the plot to the left, one of these special supernovae would be a bit taller and a bit wider!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actually has the same effect as time dilation and this makes our analysis a bit trickier. Luckily the Dark Energy Survey found so many supernovae of all types that we don’t need to correct for this; it all averages out. Even if it didn’t average out, this would affect is not as strong as the time dilation. </a:t>
            </a:r>
          </a:p>
        </p:txBody>
      </p:sp>
      <mc:AlternateContent xmlns:mc="http://schemas.openxmlformats.org/markup-compatibility/2006">
        <mc:Choice xmlns:p14="http://schemas.microsoft.com/office/powerpoint/2010/main" Requires="p14">
          <p:contentPart p14:bwMode="auto" r:id="rId79">
            <p14:nvContentPartPr>
              <p14:cNvPr id="151" name="Ink 150">
                <a:extLst>
                  <a:ext uri="{FF2B5EF4-FFF2-40B4-BE49-F238E27FC236}">
                    <a16:creationId xmlns:a16="http://schemas.microsoft.com/office/drawing/2014/main" id="{42A69189-6A71-86CE-2060-A3B44EF1B00C}"/>
                  </a:ext>
                </a:extLst>
              </p14:cNvPr>
              <p14:cNvContentPartPr/>
              <p14:nvPr/>
            </p14:nvContentPartPr>
            <p14:xfrm>
              <a:off x="5967300" y="7272480"/>
              <a:ext cx="26640" cy="51840"/>
            </p14:xfrm>
          </p:contentPart>
        </mc:Choice>
        <mc:Fallback>
          <p:pic>
            <p:nvPicPr>
              <p:cNvPr id="151" name="Ink 150">
                <a:extLst>
                  <a:ext uri="{FF2B5EF4-FFF2-40B4-BE49-F238E27FC236}">
                    <a16:creationId xmlns:a16="http://schemas.microsoft.com/office/drawing/2014/main" id="{42A69189-6A71-86CE-2060-A3B44EF1B00C}"/>
                  </a:ext>
                </a:extLst>
              </p:cNvPr>
              <p:cNvPicPr/>
              <p:nvPr/>
            </p:nvPicPr>
            <p:blipFill>
              <a:blip r:embed="rId80"/>
              <a:stretch>
                <a:fillRect/>
              </a:stretch>
            </p:blipFill>
            <p:spPr>
              <a:xfrm>
                <a:off x="5949300" y="7254840"/>
                <a:ext cx="622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57" name="Ink 156">
                <a:extLst>
                  <a:ext uri="{FF2B5EF4-FFF2-40B4-BE49-F238E27FC236}">
                    <a16:creationId xmlns:a16="http://schemas.microsoft.com/office/drawing/2014/main" id="{1B1C4889-BD83-09C0-5BD6-B258D1C0F976}"/>
                  </a:ext>
                </a:extLst>
              </p14:cNvPr>
              <p14:cNvContentPartPr/>
              <p14:nvPr/>
            </p14:nvContentPartPr>
            <p14:xfrm>
              <a:off x="5060820" y="7106880"/>
              <a:ext cx="914760" cy="166320"/>
            </p14:xfrm>
          </p:contentPart>
        </mc:Choice>
        <mc:Fallback>
          <p:pic>
            <p:nvPicPr>
              <p:cNvPr id="157" name="Ink 156">
                <a:extLst>
                  <a:ext uri="{FF2B5EF4-FFF2-40B4-BE49-F238E27FC236}">
                    <a16:creationId xmlns:a16="http://schemas.microsoft.com/office/drawing/2014/main" id="{1B1C4889-BD83-09C0-5BD6-B258D1C0F976}"/>
                  </a:ext>
                </a:extLst>
              </p:cNvPr>
              <p:cNvPicPr/>
              <p:nvPr/>
            </p:nvPicPr>
            <p:blipFill>
              <a:blip r:embed="rId82"/>
              <a:stretch>
                <a:fillRect/>
              </a:stretch>
            </p:blipFill>
            <p:spPr>
              <a:xfrm>
                <a:off x="5043180" y="7088880"/>
                <a:ext cx="9504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59" name="Ink 158">
                <a:extLst>
                  <a:ext uri="{FF2B5EF4-FFF2-40B4-BE49-F238E27FC236}">
                    <a16:creationId xmlns:a16="http://schemas.microsoft.com/office/drawing/2014/main" id="{E3E6F155-07A8-81D2-7C12-74B2B233BEEE}"/>
                  </a:ext>
                </a:extLst>
              </p14:cNvPr>
              <p14:cNvContentPartPr/>
              <p14:nvPr/>
            </p14:nvContentPartPr>
            <p14:xfrm>
              <a:off x="4834380" y="8070600"/>
              <a:ext cx="1275480" cy="56880"/>
            </p14:xfrm>
          </p:contentPart>
        </mc:Choice>
        <mc:Fallback>
          <p:pic>
            <p:nvPicPr>
              <p:cNvPr id="159" name="Ink 158">
                <a:extLst>
                  <a:ext uri="{FF2B5EF4-FFF2-40B4-BE49-F238E27FC236}">
                    <a16:creationId xmlns:a16="http://schemas.microsoft.com/office/drawing/2014/main" id="{E3E6F155-07A8-81D2-7C12-74B2B233BEEE}"/>
                  </a:ext>
                </a:extLst>
              </p:cNvPr>
              <p:cNvPicPr/>
              <p:nvPr/>
            </p:nvPicPr>
            <p:blipFill>
              <a:blip r:embed="rId84"/>
              <a:stretch>
                <a:fillRect/>
              </a:stretch>
            </p:blipFill>
            <p:spPr>
              <a:xfrm>
                <a:off x="4816380" y="8052960"/>
                <a:ext cx="13111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61" name="Ink 160">
                <a:extLst>
                  <a:ext uri="{FF2B5EF4-FFF2-40B4-BE49-F238E27FC236}">
                    <a16:creationId xmlns:a16="http://schemas.microsoft.com/office/drawing/2014/main" id="{EB24AB9E-118F-7E74-1025-14DA3BA1EBE9}"/>
                  </a:ext>
                </a:extLst>
              </p14:cNvPr>
              <p14:cNvContentPartPr/>
              <p14:nvPr/>
            </p14:nvContentPartPr>
            <p14:xfrm>
              <a:off x="5977020" y="7326120"/>
              <a:ext cx="182880" cy="762480"/>
            </p14:xfrm>
          </p:contentPart>
        </mc:Choice>
        <mc:Fallback>
          <p:pic>
            <p:nvPicPr>
              <p:cNvPr id="161" name="Ink 160">
                <a:extLst>
                  <a:ext uri="{FF2B5EF4-FFF2-40B4-BE49-F238E27FC236}">
                    <a16:creationId xmlns:a16="http://schemas.microsoft.com/office/drawing/2014/main" id="{EB24AB9E-118F-7E74-1025-14DA3BA1EBE9}"/>
                  </a:ext>
                </a:extLst>
              </p:cNvPr>
              <p:cNvPicPr/>
              <p:nvPr/>
            </p:nvPicPr>
            <p:blipFill>
              <a:blip r:embed="rId86"/>
              <a:stretch>
                <a:fillRect/>
              </a:stretch>
            </p:blipFill>
            <p:spPr>
              <a:xfrm>
                <a:off x="5959380" y="7308480"/>
                <a:ext cx="218520" cy="7981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62" name="Ink 161">
                <a:extLst>
                  <a:ext uri="{FF2B5EF4-FFF2-40B4-BE49-F238E27FC236}">
                    <a16:creationId xmlns:a16="http://schemas.microsoft.com/office/drawing/2014/main" id="{923FB1C0-E306-22E2-8463-C72278894E29}"/>
                  </a:ext>
                </a:extLst>
              </p14:cNvPr>
              <p14:cNvContentPartPr/>
              <p14:nvPr/>
            </p14:nvContentPartPr>
            <p14:xfrm>
              <a:off x="5014020" y="7286160"/>
              <a:ext cx="270720" cy="788040"/>
            </p14:xfrm>
          </p:contentPart>
        </mc:Choice>
        <mc:Fallback>
          <p:pic>
            <p:nvPicPr>
              <p:cNvPr id="162" name="Ink 161">
                <a:extLst>
                  <a:ext uri="{FF2B5EF4-FFF2-40B4-BE49-F238E27FC236}">
                    <a16:creationId xmlns:a16="http://schemas.microsoft.com/office/drawing/2014/main" id="{923FB1C0-E306-22E2-8463-C72278894E29}"/>
                  </a:ext>
                </a:extLst>
              </p:cNvPr>
              <p:cNvPicPr/>
              <p:nvPr/>
            </p:nvPicPr>
            <p:blipFill>
              <a:blip r:embed="rId88"/>
              <a:stretch>
                <a:fillRect/>
              </a:stretch>
            </p:blipFill>
            <p:spPr>
              <a:xfrm>
                <a:off x="4996020" y="7268520"/>
                <a:ext cx="306360" cy="823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66" name="Ink 165">
                <a:extLst>
                  <a:ext uri="{FF2B5EF4-FFF2-40B4-BE49-F238E27FC236}">
                    <a16:creationId xmlns:a16="http://schemas.microsoft.com/office/drawing/2014/main" id="{8ECD432F-1122-3F01-21EF-472F74DD2197}"/>
                  </a:ext>
                </a:extLst>
              </p14:cNvPr>
              <p14:cNvContentPartPr/>
              <p14:nvPr/>
            </p14:nvContentPartPr>
            <p14:xfrm>
              <a:off x="5053620" y="7262400"/>
              <a:ext cx="219960" cy="39960"/>
            </p14:xfrm>
          </p:contentPart>
        </mc:Choice>
        <mc:Fallback>
          <p:pic>
            <p:nvPicPr>
              <p:cNvPr id="166" name="Ink 165">
                <a:extLst>
                  <a:ext uri="{FF2B5EF4-FFF2-40B4-BE49-F238E27FC236}">
                    <a16:creationId xmlns:a16="http://schemas.microsoft.com/office/drawing/2014/main" id="{8ECD432F-1122-3F01-21EF-472F74DD2197}"/>
                  </a:ext>
                </a:extLst>
              </p:cNvPr>
              <p:cNvPicPr/>
              <p:nvPr/>
            </p:nvPicPr>
            <p:blipFill>
              <a:blip r:embed="rId90"/>
              <a:stretch>
                <a:fillRect/>
              </a:stretch>
            </p:blipFill>
            <p:spPr>
              <a:xfrm>
                <a:off x="5035980" y="7244760"/>
                <a:ext cx="255600" cy="75600"/>
              </a:xfrm>
              <a:prstGeom prst="rect">
                <a:avLst/>
              </a:prstGeom>
            </p:spPr>
          </p:pic>
        </mc:Fallback>
      </mc:AlternateContent>
      <p:grpSp>
        <p:nvGrpSpPr>
          <p:cNvPr id="173" name="Group 172">
            <a:extLst>
              <a:ext uri="{FF2B5EF4-FFF2-40B4-BE49-F238E27FC236}">
                <a16:creationId xmlns:a16="http://schemas.microsoft.com/office/drawing/2014/main" id="{A294BF1A-DD3B-97C4-0BC9-982707D606F2}"/>
              </a:ext>
            </a:extLst>
          </p:cNvPr>
          <p:cNvGrpSpPr/>
          <p:nvPr/>
        </p:nvGrpSpPr>
        <p:grpSpPr>
          <a:xfrm>
            <a:off x="4784700" y="7188240"/>
            <a:ext cx="1191960" cy="896040"/>
            <a:chOff x="4784700" y="7188240"/>
            <a:chExt cx="1191960" cy="896040"/>
          </a:xfrm>
        </p:grpSpPr>
        <mc:AlternateContent xmlns:mc="http://schemas.openxmlformats.org/markup-compatibility/2006">
          <mc:Choice xmlns:p14="http://schemas.microsoft.com/office/powerpoint/2010/main" Requires="p14">
            <p:contentPart p14:bwMode="auto" r:id="rId91">
              <p14:nvContentPartPr>
                <p14:cNvPr id="148" name="Ink 147">
                  <a:extLst>
                    <a:ext uri="{FF2B5EF4-FFF2-40B4-BE49-F238E27FC236}">
                      <a16:creationId xmlns:a16="http://schemas.microsoft.com/office/drawing/2014/main" id="{EA928B9F-1D34-B172-BEFD-C7572095A3AD}"/>
                    </a:ext>
                  </a:extLst>
                </p14:cNvPr>
                <p14:cNvContentPartPr/>
                <p14:nvPr/>
              </p14:nvContentPartPr>
              <p14:xfrm>
                <a:off x="4784700" y="7277880"/>
                <a:ext cx="269640" cy="806400"/>
              </p14:xfrm>
            </p:contentPart>
          </mc:Choice>
          <mc:Fallback>
            <p:pic>
              <p:nvPicPr>
                <p:cNvPr id="148" name="Ink 147">
                  <a:extLst>
                    <a:ext uri="{FF2B5EF4-FFF2-40B4-BE49-F238E27FC236}">
                      <a16:creationId xmlns:a16="http://schemas.microsoft.com/office/drawing/2014/main" id="{EA928B9F-1D34-B172-BEFD-C7572095A3AD}"/>
                    </a:ext>
                  </a:extLst>
                </p:cNvPr>
                <p:cNvPicPr/>
                <p:nvPr/>
              </p:nvPicPr>
              <p:blipFill>
                <a:blip r:embed="rId92"/>
                <a:stretch>
                  <a:fillRect/>
                </a:stretch>
              </p:blipFill>
              <p:spPr>
                <a:xfrm>
                  <a:off x="4767060" y="7259880"/>
                  <a:ext cx="305280" cy="8420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49" name="Ink 148">
                  <a:extLst>
                    <a:ext uri="{FF2B5EF4-FFF2-40B4-BE49-F238E27FC236}">
                      <a16:creationId xmlns:a16="http://schemas.microsoft.com/office/drawing/2014/main" id="{F6C84280-4021-409A-AA96-2C3B080ACA39}"/>
                    </a:ext>
                  </a:extLst>
                </p14:cNvPr>
                <p14:cNvContentPartPr/>
                <p14:nvPr/>
              </p14:nvContentPartPr>
              <p14:xfrm>
                <a:off x="5046780" y="7228200"/>
                <a:ext cx="13680" cy="42480"/>
              </p14:xfrm>
            </p:contentPart>
          </mc:Choice>
          <mc:Fallback>
            <p:pic>
              <p:nvPicPr>
                <p:cNvPr id="149" name="Ink 148">
                  <a:extLst>
                    <a:ext uri="{FF2B5EF4-FFF2-40B4-BE49-F238E27FC236}">
                      <a16:creationId xmlns:a16="http://schemas.microsoft.com/office/drawing/2014/main" id="{F6C84280-4021-409A-AA96-2C3B080ACA39}"/>
                    </a:ext>
                  </a:extLst>
                </p:cNvPr>
                <p:cNvPicPr/>
                <p:nvPr/>
              </p:nvPicPr>
              <p:blipFill>
                <a:blip r:embed="rId94"/>
                <a:stretch>
                  <a:fillRect/>
                </a:stretch>
              </p:blipFill>
              <p:spPr>
                <a:xfrm>
                  <a:off x="5029140" y="7210200"/>
                  <a:ext cx="493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72" name="Ink 171">
                  <a:extLst>
                    <a:ext uri="{FF2B5EF4-FFF2-40B4-BE49-F238E27FC236}">
                      <a16:creationId xmlns:a16="http://schemas.microsoft.com/office/drawing/2014/main" id="{6D1F561D-BEC3-3D52-EF7B-9AAE7E27C299}"/>
                    </a:ext>
                  </a:extLst>
                </p14:cNvPr>
                <p14:cNvContentPartPr/>
                <p14:nvPr/>
              </p14:nvContentPartPr>
              <p14:xfrm>
                <a:off x="5277540" y="7188240"/>
                <a:ext cx="699120" cy="171360"/>
              </p14:xfrm>
            </p:contentPart>
          </mc:Choice>
          <mc:Fallback>
            <p:pic>
              <p:nvPicPr>
                <p:cNvPr id="172" name="Ink 171">
                  <a:extLst>
                    <a:ext uri="{FF2B5EF4-FFF2-40B4-BE49-F238E27FC236}">
                      <a16:creationId xmlns:a16="http://schemas.microsoft.com/office/drawing/2014/main" id="{6D1F561D-BEC3-3D52-EF7B-9AAE7E27C299}"/>
                    </a:ext>
                  </a:extLst>
                </p:cNvPr>
                <p:cNvPicPr/>
                <p:nvPr/>
              </p:nvPicPr>
              <p:blipFill>
                <a:blip r:embed="rId96"/>
                <a:stretch>
                  <a:fillRect/>
                </a:stretch>
              </p:blipFill>
              <p:spPr>
                <a:xfrm>
                  <a:off x="5259540" y="7170240"/>
                  <a:ext cx="734760" cy="20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183" name="Ink 182">
                <a:extLst>
                  <a:ext uri="{FF2B5EF4-FFF2-40B4-BE49-F238E27FC236}">
                    <a16:creationId xmlns:a16="http://schemas.microsoft.com/office/drawing/2014/main" id="{80DC9D6D-A837-722C-5745-3D924EF21C83}"/>
                  </a:ext>
                </a:extLst>
              </p14:cNvPr>
              <p14:cNvContentPartPr/>
              <p14:nvPr/>
            </p14:nvContentPartPr>
            <p14:xfrm>
              <a:off x="4830060" y="8300280"/>
              <a:ext cx="267120" cy="92520"/>
            </p14:xfrm>
          </p:contentPart>
        </mc:Choice>
        <mc:Fallback>
          <p:pic>
            <p:nvPicPr>
              <p:cNvPr id="183" name="Ink 182">
                <a:extLst>
                  <a:ext uri="{FF2B5EF4-FFF2-40B4-BE49-F238E27FC236}">
                    <a16:creationId xmlns:a16="http://schemas.microsoft.com/office/drawing/2014/main" id="{80DC9D6D-A837-722C-5745-3D924EF21C83}"/>
                  </a:ext>
                </a:extLst>
              </p:cNvPr>
              <p:cNvPicPr/>
              <p:nvPr/>
            </p:nvPicPr>
            <p:blipFill>
              <a:blip r:embed="rId98"/>
              <a:stretch>
                <a:fillRect/>
              </a:stretch>
            </p:blipFill>
            <p:spPr>
              <a:xfrm>
                <a:off x="4812060" y="8282280"/>
                <a:ext cx="302760" cy="128160"/>
              </a:xfrm>
              <a:prstGeom prst="rect">
                <a:avLst/>
              </a:prstGeom>
            </p:spPr>
          </p:pic>
        </mc:Fallback>
      </mc:AlternateContent>
      <p:grpSp>
        <p:nvGrpSpPr>
          <p:cNvPr id="1067" name="Group 1066">
            <a:extLst>
              <a:ext uri="{FF2B5EF4-FFF2-40B4-BE49-F238E27FC236}">
                <a16:creationId xmlns:a16="http://schemas.microsoft.com/office/drawing/2014/main" id="{B780E96D-E5A2-6F59-7383-F1CD1D55A845}"/>
              </a:ext>
            </a:extLst>
          </p:cNvPr>
          <p:cNvGrpSpPr/>
          <p:nvPr/>
        </p:nvGrpSpPr>
        <p:grpSpPr>
          <a:xfrm>
            <a:off x="4016460" y="8065200"/>
            <a:ext cx="2839680" cy="956520"/>
            <a:chOff x="4016460" y="8065200"/>
            <a:chExt cx="2839680" cy="956520"/>
          </a:xfrm>
        </p:grpSpPr>
        <mc:AlternateContent xmlns:mc="http://schemas.openxmlformats.org/markup-compatibility/2006">
          <mc:Choice xmlns:p14="http://schemas.microsoft.com/office/powerpoint/2010/main" Requires="p14">
            <p:contentPart p14:bwMode="auto" r:id="rId99">
              <p14:nvContentPartPr>
                <p14:cNvPr id="174" name="Ink 173">
                  <a:extLst>
                    <a:ext uri="{FF2B5EF4-FFF2-40B4-BE49-F238E27FC236}">
                      <a16:creationId xmlns:a16="http://schemas.microsoft.com/office/drawing/2014/main" id="{A1252A19-B9EB-E146-5C88-426E09D6F750}"/>
                    </a:ext>
                  </a:extLst>
                </p14:cNvPr>
                <p14:cNvContentPartPr/>
                <p14:nvPr/>
              </p14:nvContentPartPr>
              <p14:xfrm>
                <a:off x="4794420" y="8065200"/>
                <a:ext cx="35280" cy="154800"/>
              </p14:xfrm>
            </p:contentPart>
          </mc:Choice>
          <mc:Fallback>
            <p:pic>
              <p:nvPicPr>
                <p:cNvPr id="174" name="Ink 173">
                  <a:extLst>
                    <a:ext uri="{FF2B5EF4-FFF2-40B4-BE49-F238E27FC236}">
                      <a16:creationId xmlns:a16="http://schemas.microsoft.com/office/drawing/2014/main" id="{A1252A19-B9EB-E146-5C88-426E09D6F750}"/>
                    </a:ext>
                  </a:extLst>
                </p:cNvPr>
                <p:cNvPicPr/>
                <p:nvPr/>
              </p:nvPicPr>
              <p:blipFill>
                <a:blip r:embed="rId100"/>
                <a:stretch>
                  <a:fillRect/>
                </a:stretch>
              </p:blipFill>
              <p:spPr>
                <a:xfrm>
                  <a:off x="4776420" y="8047560"/>
                  <a:ext cx="709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75" name="Ink 174">
                  <a:extLst>
                    <a:ext uri="{FF2B5EF4-FFF2-40B4-BE49-F238E27FC236}">
                      <a16:creationId xmlns:a16="http://schemas.microsoft.com/office/drawing/2014/main" id="{484B29B8-1E5E-39F1-807D-CA5CA56F880E}"/>
                    </a:ext>
                  </a:extLst>
                </p14:cNvPr>
                <p14:cNvContentPartPr/>
                <p14:nvPr/>
              </p14:nvContentPartPr>
              <p14:xfrm>
                <a:off x="4786500" y="8192280"/>
                <a:ext cx="720" cy="1080"/>
              </p14:xfrm>
            </p:contentPart>
          </mc:Choice>
          <mc:Fallback>
            <p:pic>
              <p:nvPicPr>
                <p:cNvPr id="175" name="Ink 174">
                  <a:extLst>
                    <a:ext uri="{FF2B5EF4-FFF2-40B4-BE49-F238E27FC236}">
                      <a16:creationId xmlns:a16="http://schemas.microsoft.com/office/drawing/2014/main" id="{484B29B8-1E5E-39F1-807D-CA5CA56F880E}"/>
                    </a:ext>
                  </a:extLst>
                </p:cNvPr>
                <p:cNvPicPr/>
                <p:nvPr/>
              </p:nvPicPr>
              <p:blipFill>
                <a:blip r:embed="rId102"/>
                <a:stretch>
                  <a:fillRect/>
                </a:stretch>
              </p:blipFill>
              <p:spPr>
                <a:xfrm>
                  <a:off x="4768860" y="8174640"/>
                  <a:ext cx="36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76" name="Ink 175">
                  <a:extLst>
                    <a:ext uri="{FF2B5EF4-FFF2-40B4-BE49-F238E27FC236}">
                      <a16:creationId xmlns:a16="http://schemas.microsoft.com/office/drawing/2014/main" id="{7A05EA12-0604-2A27-D547-BC66E4BB6E4E}"/>
                    </a:ext>
                  </a:extLst>
                </p14:cNvPr>
                <p14:cNvContentPartPr/>
                <p14:nvPr/>
              </p14:nvContentPartPr>
              <p14:xfrm>
                <a:off x="4794780" y="8097240"/>
                <a:ext cx="1330920" cy="109440"/>
              </p14:xfrm>
            </p:contentPart>
          </mc:Choice>
          <mc:Fallback>
            <p:pic>
              <p:nvPicPr>
                <p:cNvPr id="176" name="Ink 175">
                  <a:extLst>
                    <a:ext uri="{FF2B5EF4-FFF2-40B4-BE49-F238E27FC236}">
                      <a16:creationId xmlns:a16="http://schemas.microsoft.com/office/drawing/2014/main" id="{7A05EA12-0604-2A27-D547-BC66E4BB6E4E}"/>
                    </a:ext>
                  </a:extLst>
                </p:cNvPr>
                <p:cNvPicPr/>
                <p:nvPr/>
              </p:nvPicPr>
              <p:blipFill>
                <a:blip r:embed="rId104"/>
                <a:stretch>
                  <a:fillRect/>
                </a:stretch>
              </p:blipFill>
              <p:spPr>
                <a:xfrm>
                  <a:off x="4776780" y="8079600"/>
                  <a:ext cx="13665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78" name="Ink 177">
                  <a:extLst>
                    <a:ext uri="{FF2B5EF4-FFF2-40B4-BE49-F238E27FC236}">
                      <a16:creationId xmlns:a16="http://schemas.microsoft.com/office/drawing/2014/main" id="{F5A3EAFC-84FA-0ED2-7BF1-FD188432B86A}"/>
                    </a:ext>
                  </a:extLst>
                </p14:cNvPr>
                <p14:cNvContentPartPr/>
                <p14:nvPr/>
              </p14:nvContentPartPr>
              <p14:xfrm>
                <a:off x="4807020" y="8193360"/>
                <a:ext cx="27720" cy="546480"/>
              </p14:xfrm>
            </p:contentPart>
          </mc:Choice>
          <mc:Fallback>
            <p:pic>
              <p:nvPicPr>
                <p:cNvPr id="178" name="Ink 177">
                  <a:extLst>
                    <a:ext uri="{FF2B5EF4-FFF2-40B4-BE49-F238E27FC236}">
                      <a16:creationId xmlns:a16="http://schemas.microsoft.com/office/drawing/2014/main" id="{F5A3EAFC-84FA-0ED2-7BF1-FD188432B86A}"/>
                    </a:ext>
                  </a:extLst>
                </p:cNvPr>
                <p:cNvPicPr/>
                <p:nvPr/>
              </p:nvPicPr>
              <p:blipFill>
                <a:blip r:embed="rId106"/>
                <a:stretch>
                  <a:fillRect/>
                </a:stretch>
              </p:blipFill>
              <p:spPr>
                <a:xfrm>
                  <a:off x="4789380" y="8175720"/>
                  <a:ext cx="63360" cy="5821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80" name="Ink 179">
                  <a:extLst>
                    <a:ext uri="{FF2B5EF4-FFF2-40B4-BE49-F238E27FC236}">
                      <a16:creationId xmlns:a16="http://schemas.microsoft.com/office/drawing/2014/main" id="{AEAD17AE-4770-30D4-CE8B-3F28C1CDDABE}"/>
                    </a:ext>
                  </a:extLst>
                </p14:cNvPr>
                <p14:cNvContentPartPr/>
                <p14:nvPr/>
              </p14:nvContentPartPr>
              <p14:xfrm>
                <a:off x="6117780" y="8171400"/>
                <a:ext cx="20880" cy="277560"/>
              </p14:xfrm>
            </p:contentPart>
          </mc:Choice>
          <mc:Fallback>
            <p:pic>
              <p:nvPicPr>
                <p:cNvPr id="180" name="Ink 179">
                  <a:extLst>
                    <a:ext uri="{FF2B5EF4-FFF2-40B4-BE49-F238E27FC236}">
                      <a16:creationId xmlns:a16="http://schemas.microsoft.com/office/drawing/2014/main" id="{AEAD17AE-4770-30D4-CE8B-3F28C1CDDABE}"/>
                    </a:ext>
                  </a:extLst>
                </p:cNvPr>
                <p:cNvPicPr/>
                <p:nvPr/>
              </p:nvPicPr>
              <p:blipFill>
                <a:blip r:embed="rId108"/>
                <a:stretch>
                  <a:fillRect/>
                </a:stretch>
              </p:blipFill>
              <p:spPr>
                <a:xfrm>
                  <a:off x="6099780" y="8153400"/>
                  <a:ext cx="565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89" name="Ink 188">
                  <a:extLst>
                    <a:ext uri="{FF2B5EF4-FFF2-40B4-BE49-F238E27FC236}">
                      <a16:creationId xmlns:a16="http://schemas.microsoft.com/office/drawing/2014/main" id="{830925C6-343A-861E-F999-58ECCD6A3CE3}"/>
                    </a:ext>
                  </a:extLst>
                </p14:cNvPr>
                <p14:cNvContentPartPr/>
                <p14:nvPr/>
              </p14:nvContentPartPr>
              <p14:xfrm>
                <a:off x="5098620" y="8303160"/>
                <a:ext cx="185760" cy="6480"/>
              </p14:xfrm>
            </p:contentPart>
          </mc:Choice>
          <mc:Fallback>
            <p:pic>
              <p:nvPicPr>
                <p:cNvPr id="189" name="Ink 188">
                  <a:extLst>
                    <a:ext uri="{FF2B5EF4-FFF2-40B4-BE49-F238E27FC236}">
                      <a16:creationId xmlns:a16="http://schemas.microsoft.com/office/drawing/2014/main" id="{830925C6-343A-861E-F999-58ECCD6A3CE3}"/>
                    </a:ext>
                  </a:extLst>
                </p:cNvPr>
                <p:cNvPicPr/>
                <p:nvPr/>
              </p:nvPicPr>
              <p:blipFill>
                <a:blip r:embed="rId110"/>
                <a:stretch>
                  <a:fillRect/>
                </a:stretch>
              </p:blipFill>
              <p:spPr>
                <a:xfrm>
                  <a:off x="5080620" y="8285520"/>
                  <a:ext cx="2214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91" name="Ink 190">
                  <a:extLst>
                    <a:ext uri="{FF2B5EF4-FFF2-40B4-BE49-F238E27FC236}">
                      <a16:creationId xmlns:a16="http://schemas.microsoft.com/office/drawing/2014/main" id="{EA6BDA76-D089-E2BD-EF03-F0D5A5E613BA}"/>
                    </a:ext>
                  </a:extLst>
                </p14:cNvPr>
                <p14:cNvContentPartPr/>
                <p14:nvPr/>
              </p14:nvContentPartPr>
              <p14:xfrm>
                <a:off x="5268900" y="8313240"/>
                <a:ext cx="862920" cy="160200"/>
              </p14:xfrm>
            </p:contentPart>
          </mc:Choice>
          <mc:Fallback>
            <p:pic>
              <p:nvPicPr>
                <p:cNvPr id="191" name="Ink 190">
                  <a:extLst>
                    <a:ext uri="{FF2B5EF4-FFF2-40B4-BE49-F238E27FC236}">
                      <a16:creationId xmlns:a16="http://schemas.microsoft.com/office/drawing/2014/main" id="{EA6BDA76-D089-E2BD-EF03-F0D5A5E613BA}"/>
                    </a:ext>
                  </a:extLst>
                </p:cNvPr>
                <p:cNvPicPr/>
                <p:nvPr/>
              </p:nvPicPr>
              <p:blipFill>
                <a:blip r:embed="rId112"/>
                <a:stretch>
                  <a:fillRect/>
                </a:stretch>
              </p:blipFill>
              <p:spPr>
                <a:xfrm>
                  <a:off x="5251260" y="8295600"/>
                  <a:ext cx="8985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25" name="Ink 1024">
                  <a:extLst>
                    <a:ext uri="{FF2B5EF4-FFF2-40B4-BE49-F238E27FC236}">
                      <a16:creationId xmlns:a16="http://schemas.microsoft.com/office/drawing/2014/main" id="{2C6553F3-82A0-A86D-C1F2-7409A8A13413}"/>
                    </a:ext>
                  </a:extLst>
                </p14:cNvPr>
                <p14:cNvContentPartPr/>
                <p14:nvPr/>
              </p14:nvContentPartPr>
              <p14:xfrm>
                <a:off x="5079180" y="8333400"/>
                <a:ext cx="1108440" cy="300960"/>
              </p14:xfrm>
            </p:contentPart>
          </mc:Choice>
          <mc:Fallback>
            <p:pic>
              <p:nvPicPr>
                <p:cNvPr id="1025" name="Ink 1024">
                  <a:extLst>
                    <a:ext uri="{FF2B5EF4-FFF2-40B4-BE49-F238E27FC236}">
                      <a16:creationId xmlns:a16="http://schemas.microsoft.com/office/drawing/2014/main" id="{2C6553F3-82A0-A86D-C1F2-7409A8A13413}"/>
                    </a:ext>
                  </a:extLst>
                </p:cNvPr>
                <p:cNvPicPr/>
                <p:nvPr/>
              </p:nvPicPr>
              <p:blipFill>
                <a:blip r:embed="rId114"/>
                <a:stretch>
                  <a:fillRect/>
                </a:stretch>
              </p:blipFill>
              <p:spPr>
                <a:xfrm>
                  <a:off x="5061180" y="8315760"/>
                  <a:ext cx="11440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28" name="Ink 1027">
                  <a:extLst>
                    <a:ext uri="{FF2B5EF4-FFF2-40B4-BE49-F238E27FC236}">
                      <a16:creationId xmlns:a16="http://schemas.microsoft.com/office/drawing/2014/main" id="{5D62447A-7AAE-5589-E0C4-8D0F2358E8B0}"/>
                    </a:ext>
                  </a:extLst>
                </p14:cNvPr>
                <p14:cNvContentPartPr/>
                <p14:nvPr/>
              </p14:nvContentPartPr>
              <p14:xfrm>
                <a:off x="6156300" y="8596200"/>
                <a:ext cx="280800" cy="43200"/>
              </p14:xfrm>
            </p:contentPart>
          </mc:Choice>
          <mc:Fallback>
            <p:pic>
              <p:nvPicPr>
                <p:cNvPr id="1028" name="Ink 1027">
                  <a:extLst>
                    <a:ext uri="{FF2B5EF4-FFF2-40B4-BE49-F238E27FC236}">
                      <a16:creationId xmlns:a16="http://schemas.microsoft.com/office/drawing/2014/main" id="{5D62447A-7AAE-5589-E0C4-8D0F2358E8B0}"/>
                    </a:ext>
                  </a:extLst>
                </p:cNvPr>
                <p:cNvPicPr/>
                <p:nvPr/>
              </p:nvPicPr>
              <p:blipFill>
                <a:blip r:embed="rId116"/>
                <a:stretch>
                  <a:fillRect/>
                </a:stretch>
              </p:blipFill>
              <p:spPr>
                <a:xfrm>
                  <a:off x="6138660" y="8578560"/>
                  <a:ext cx="3164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29" name="Ink 1028">
                  <a:extLst>
                    <a:ext uri="{FF2B5EF4-FFF2-40B4-BE49-F238E27FC236}">
                      <a16:creationId xmlns:a16="http://schemas.microsoft.com/office/drawing/2014/main" id="{729A1715-C651-CA6C-2FF9-E8AAC05D8EAA}"/>
                    </a:ext>
                  </a:extLst>
                </p14:cNvPr>
                <p14:cNvContentPartPr/>
                <p14:nvPr/>
              </p14:nvContentPartPr>
              <p14:xfrm>
                <a:off x="6094740" y="8472360"/>
                <a:ext cx="5040" cy="720"/>
              </p14:xfrm>
            </p:contentPart>
          </mc:Choice>
          <mc:Fallback>
            <p:pic>
              <p:nvPicPr>
                <p:cNvPr id="1029" name="Ink 1028">
                  <a:extLst>
                    <a:ext uri="{FF2B5EF4-FFF2-40B4-BE49-F238E27FC236}">
                      <a16:creationId xmlns:a16="http://schemas.microsoft.com/office/drawing/2014/main" id="{729A1715-C651-CA6C-2FF9-E8AAC05D8EAA}"/>
                    </a:ext>
                  </a:extLst>
                </p:cNvPr>
                <p:cNvPicPr/>
                <p:nvPr/>
              </p:nvPicPr>
              <p:blipFill>
                <a:blip r:embed="rId118"/>
                <a:stretch>
                  <a:fillRect/>
                </a:stretch>
              </p:blipFill>
              <p:spPr>
                <a:xfrm>
                  <a:off x="6076740" y="8454720"/>
                  <a:ext cx="406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30" name="Ink 1029">
                  <a:extLst>
                    <a:ext uri="{FF2B5EF4-FFF2-40B4-BE49-F238E27FC236}">
                      <a16:creationId xmlns:a16="http://schemas.microsoft.com/office/drawing/2014/main" id="{4D32445C-D933-0C79-63CC-CB2F7DF795B2}"/>
                    </a:ext>
                  </a:extLst>
                </p14:cNvPr>
                <p14:cNvContentPartPr/>
                <p14:nvPr/>
              </p14:nvContentPartPr>
              <p14:xfrm>
                <a:off x="6090780" y="8472360"/>
                <a:ext cx="347760" cy="107640"/>
              </p14:xfrm>
            </p:contentPart>
          </mc:Choice>
          <mc:Fallback>
            <p:pic>
              <p:nvPicPr>
                <p:cNvPr id="1030" name="Ink 1029">
                  <a:extLst>
                    <a:ext uri="{FF2B5EF4-FFF2-40B4-BE49-F238E27FC236}">
                      <a16:creationId xmlns:a16="http://schemas.microsoft.com/office/drawing/2014/main" id="{4D32445C-D933-0C79-63CC-CB2F7DF795B2}"/>
                    </a:ext>
                  </a:extLst>
                </p:cNvPr>
                <p:cNvPicPr/>
                <p:nvPr/>
              </p:nvPicPr>
              <p:blipFill>
                <a:blip r:embed="rId120"/>
                <a:stretch>
                  <a:fillRect/>
                </a:stretch>
              </p:blipFill>
              <p:spPr>
                <a:xfrm>
                  <a:off x="6072780" y="8454720"/>
                  <a:ext cx="3834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32" name="Ink 1031">
                  <a:extLst>
                    <a:ext uri="{FF2B5EF4-FFF2-40B4-BE49-F238E27FC236}">
                      <a16:creationId xmlns:a16="http://schemas.microsoft.com/office/drawing/2014/main" id="{D0924B00-D03F-5EE4-62B0-49533426E265}"/>
                    </a:ext>
                  </a:extLst>
                </p14:cNvPr>
                <p14:cNvContentPartPr/>
                <p14:nvPr/>
              </p14:nvContentPartPr>
              <p14:xfrm>
                <a:off x="6165660" y="8630040"/>
                <a:ext cx="9000" cy="209880"/>
              </p14:xfrm>
            </p:contentPart>
          </mc:Choice>
          <mc:Fallback>
            <p:pic>
              <p:nvPicPr>
                <p:cNvPr id="1032" name="Ink 1031">
                  <a:extLst>
                    <a:ext uri="{FF2B5EF4-FFF2-40B4-BE49-F238E27FC236}">
                      <a16:creationId xmlns:a16="http://schemas.microsoft.com/office/drawing/2014/main" id="{D0924B00-D03F-5EE4-62B0-49533426E265}"/>
                    </a:ext>
                  </a:extLst>
                </p:cNvPr>
                <p:cNvPicPr/>
                <p:nvPr/>
              </p:nvPicPr>
              <p:blipFill>
                <a:blip r:embed="rId122"/>
                <a:stretch>
                  <a:fillRect/>
                </a:stretch>
              </p:blipFill>
              <p:spPr>
                <a:xfrm>
                  <a:off x="6148020" y="8612040"/>
                  <a:ext cx="446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034" name="Ink 1033">
                  <a:extLst>
                    <a:ext uri="{FF2B5EF4-FFF2-40B4-BE49-F238E27FC236}">
                      <a16:creationId xmlns:a16="http://schemas.microsoft.com/office/drawing/2014/main" id="{1252B398-F801-4DA6-DC6D-FB92222C6137}"/>
                    </a:ext>
                  </a:extLst>
                </p14:cNvPr>
                <p14:cNvContentPartPr/>
                <p14:nvPr/>
              </p14:nvContentPartPr>
              <p14:xfrm>
                <a:off x="6433860" y="8592960"/>
                <a:ext cx="68760" cy="218520"/>
              </p14:xfrm>
            </p:contentPart>
          </mc:Choice>
          <mc:Fallback>
            <p:pic>
              <p:nvPicPr>
                <p:cNvPr id="1034" name="Ink 1033">
                  <a:extLst>
                    <a:ext uri="{FF2B5EF4-FFF2-40B4-BE49-F238E27FC236}">
                      <a16:creationId xmlns:a16="http://schemas.microsoft.com/office/drawing/2014/main" id="{1252B398-F801-4DA6-DC6D-FB92222C6137}"/>
                    </a:ext>
                  </a:extLst>
                </p:cNvPr>
                <p:cNvPicPr/>
                <p:nvPr/>
              </p:nvPicPr>
              <p:blipFill>
                <a:blip r:embed="rId124"/>
                <a:stretch>
                  <a:fillRect/>
                </a:stretch>
              </p:blipFill>
              <p:spPr>
                <a:xfrm>
                  <a:off x="6415860" y="8575320"/>
                  <a:ext cx="1044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36" name="Ink 1035">
                  <a:extLst>
                    <a:ext uri="{FF2B5EF4-FFF2-40B4-BE49-F238E27FC236}">
                      <a16:creationId xmlns:a16="http://schemas.microsoft.com/office/drawing/2014/main" id="{4BA4DD2F-9DFC-A588-B8D0-1815ED212E5F}"/>
                    </a:ext>
                  </a:extLst>
                </p14:cNvPr>
                <p14:cNvContentPartPr/>
                <p14:nvPr/>
              </p14:nvContentPartPr>
              <p14:xfrm>
                <a:off x="4869300" y="8761440"/>
                <a:ext cx="2160" cy="2160"/>
              </p14:xfrm>
            </p:contentPart>
          </mc:Choice>
          <mc:Fallback>
            <p:pic>
              <p:nvPicPr>
                <p:cNvPr id="1036" name="Ink 1035">
                  <a:extLst>
                    <a:ext uri="{FF2B5EF4-FFF2-40B4-BE49-F238E27FC236}">
                      <a16:creationId xmlns:a16="http://schemas.microsoft.com/office/drawing/2014/main" id="{4BA4DD2F-9DFC-A588-B8D0-1815ED212E5F}"/>
                    </a:ext>
                  </a:extLst>
                </p:cNvPr>
                <p:cNvPicPr/>
                <p:nvPr/>
              </p:nvPicPr>
              <p:blipFill>
                <a:blip r:embed="rId126"/>
                <a:stretch>
                  <a:fillRect/>
                </a:stretch>
              </p:blipFill>
              <p:spPr>
                <a:xfrm>
                  <a:off x="4851300" y="8743440"/>
                  <a:ext cx="378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040" name="Ink 1039">
                  <a:extLst>
                    <a:ext uri="{FF2B5EF4-FFF2-40B4-BE49-F238E27FC236}">
                      <a16:creationId xmlns:a16="http://schemas.microsoft.com/office/drawing/2014/main" id="{BB6608F6-EBB3-3907-9FCE-F44BAF10C5F0}"/>
                    </a:ext>
                  </a:extLst>
                </p14:cNvPr>
                <p14:cNvContentPartPr/>
                <p14:nvPr/>
              </p14:nvContentPartPr>
              <p14:xfrm>
                <a:off x="4817100" y="8727600"/>
                <a:ext cx="37440" cy="97560"/>
              </p14:xfrm>
            </p:contentPart>
          </mc:Choice>
          <mc:Fallback>
            <p:pic>
              <p:nvPicPr>
                <p:cNvPr id="1040" name="Ink 1039">
                  <a:extLst>
                    <a:ext uri="{FF2B5EF4-FFF2-40B4-BE49-F238E27FC236}">
                      <a16:creationId xmlns:a16="http://schemas.microsoft.com/office/drawing/2014/main" id="{BB6608F6-EBB3-3907-9FCE-F44BAF10C5F0}"/>
                    </a:ext>
                  </a:extLst>
                </p:cNvPr>
                <p:cNvPicPr/>
                <p:nvPr/>
              </p:nvPicPr>
              <p:blipFill>
                <a:blip r:embed="rId128"/>
                <a:stretch>
                  <a:fillRect/>
                </a:stretch>
              </p:blipFill>
              <p:spPr>
                <a:xfrm>
                  <a:off x="4799460" y="8709960"/>
                  <a:ext cx="73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041" name="Ink 1040">
                  <a:extLst>
                    <a:ext uri="{FF2B5EF4-FFF2-40B4-BE49-F238E27FC236}">
                      <a16:creationId xmlns:a16="http://schemas.microsoft.com/office/drawing/2014/main" id="{C811AE88-3359-CAD4-E2CA-2A76AA3F1827}"/>
                    </a:ext>
                  </a:extLst>
                </p14:cNvPr>
                <p14:cNvContentPartPr/>
                <p14:nvPr/>
              </p14:nvContentPartPr>
              <p14:xfrm>
                <a:off x="4851300" y="8812560"/>
                <a:ext cx="404640" cy="21600"/>
              </p14:xfrm>
            </p:contentPart>
          </mc:Choice>
          <mc:Fallback>
            <p:pic>
              <p:nvPicPr>
                <p:cNvPr id="1041" name="Ink 1040">
                  <a:extLst>
                    <a:ext uri="{FF2B5EF4-FFF2-40B4-BE49-F238E27FC236}">
                      <a16:creationId xmlns:a16="http://schemas.microsoft.com/office/drawing/2014/main" id="{C811AE88-3359-CAD4-E2CA-2A76AA3F1827}"/>
                    </a:ext>
                  </a:extLst>
                </p:cNvPr>
                <p:cNvPicPr/>
                <p:nvPr/>
              </p:nvPicPr>
              <p:blipFill>
                <a:blip r:embed="rId130"/>
                <a:stretch>
                  <a:fillRect/>
                </a:stretch>
              </p:blipFill>
              <p:spPr>
                <a:xfrm>
                  <a:off x="4833660" y="8794920"/>
                  <a:ext cx="4402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043" name="Ink 1042">
                  <a:extLst>
                    <a:ext uri="{FF2B5EF4-FFF2-40B4-BE49-F238E27FC236}">
                      <a16:creationId xmlns:a16="http://schemas.microsoft.com/office/drawing/2014/main" id="{088E4739-0B1C-797D-2496-60D0AA612640}"/>
                    </a:ext>
                  </a:extLst>
                </p14:cNvPr>
                <p14:cNvContentPartPr/>
                <p14:nvPr/>
              </p14:nvContentPartPr>
              <p14:xfrm>
                <a:off x="5237580" y="8614200"/>
                <a:ext cx="27360" cy="220680"/>
              </p14:xfrm>
            </p:contentPart>
          </mc:Choice>
          <mc:Fallback>
            <p:pic>
              <p:nvPicPr>
                <p:cNvPr id="1043" name="Ink 1042">
                  <a:extLst>
                    <a:ext uri="{FF2B5EF4-FFF2-40B4-BE49-F238E27FC236}">
                      <a16:creationId xmlns:a16="http://schemas.microsoft.com/office/drawing/2014/main" id="{088E4739-0B1C-797D-2496-60D0AA612640}"/>
                    </a:ext>
                  </a:extLst>
                </p:cNvPr>
                <p:cNvPicPr/>
                <p:nvPr/>
              </p:nvPicPr>
              <p:blipFill>
                <a:blip r:embed="rId132"/>
                <a:stretch>
                  <a:fillRect/>
                </a:stretch>
              </p:blipFill>
              <p:spPr>
                <a:xfrm>
                  <a:off x="5219580" y="8596560"/>
                  <a:ext cx="630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44" name="Ink 1043">
                  <a:extLst>
                    <a:ext uri="{FF2B5EF4-FFF2-40B4-BE49-F238E27FC236}">
                      <a16:creationId xmlns:a16="http://schemas.microsoft.com/office/drawing/2014/main" id="{29585291-3EE1-C150-3E07-59FAE9E985C3}"/>
                    </a:ext>
                  </a:extLst>
                </p14:cNvPr>
                <p14:cNvContentPartPr/>
                <p14:nvPr/>
              </p14:nvContentPartPr>
              <p14:xfrm>
                <a:off x="5283660" y="8555520"/>
                <a:ext cx="168840" cy="75240"/>
              </p14:xfrm>
            </p:contentPart>
          </mc:Choice>
          <mc:Fallback>
            <p:pic>
              <p:nvPicPr>
                <p:cNvPr id="1044" name="Ink 1043">
                  <a:extLst>
                    <a:ext uri="{FF2B5EF4-FFF2-40B4-BE49-F238E27FC236}">
                      <a16:creationId xmlns:a16="http://schemas.microsoft.com/office/drawing/2014/main" id="{29585291-3EE1-C150-3E07-59FAE9E985C3}"/>
                    </a:ext>
                  </a:extLst>
                </p:cNvPr>
                <p:cNvPicPr/>
                <p:nvPr/>
              </p:nvPicPr>
              <p:blipFill>
                <a:blip r:embed="rId134"/>
                <a:stretch>
                  <a:fillRect/>
                </a:stretch>
              </p:blipFill>
              <p:spPr>
                <a:xfrm>
                  <a:off x="5265660" y="8537520"/>
                  <a:ext cx="2044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46" name="Ink 1045">
                  <a:extLst>
                    <a:ext uri="{FF2B5EF4-FFF2-40B4-BE49-F238E27FC236}">
                      <a16:creationId xmlns:a16="http://schemas.microsoft.com/office/drawing/2014/main" id="{CD4A1A39-A6E2-0D2A-3C25-6148F876C774}"/>
                    </a:ext>
                  </a:extLst>
                </p14:cNvPr>
                <p14:cNvContentPartPr/>
                <p14:nvPr/>
              </p14:nvContentPartPr>
              <p14:xfrm>
                <a:off x="5453940" y="8544360"/>
                <a:ext cx="397800" cy="30600"/>
              </p14:xfrm>
            </p:contentPart>
          </mc:Choice>
          <mc:Fallback>
            <p:pic>
              <p:nvPicPr>
                <p:cNvPr id="1046" name="Ink 1045">
                  <a:extLst>
                    <a:ext uri="{FF2B5EF4-FFF2-40B4-BE49-F238E27FC236}">
                      <a16:creationId xmlns:a16="http://schemas.microsoft.com/office/drawing/2014/main" id="{CD4A1A39-A6E2-0D2A-3C25-6148F876C774}"/>
                    </a:ext>
                  </a:extLst>
                </p:cNvPr>
                <p:cNvPicPr/>
                <p:nvPr/>
              </p:nvPicPr>
              <p:blipFill>
                <a:blip r:embed="rId136"/>
                <a:stretch>
                  <a:fillRect/>
                </a:stretch>
              </p:blipFill>
              <p:spPr>
                <a:xfrm>
                  <a:off x="5435940" y="8526720"/>
                  <a:ext cx="433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48" name="Ink 1047">
                  <a:extLst>
                    <a:ext uri="{FF2B5EF4-FFF2-40B4-BE49-F238E27FC236}">
                      <a16:creationId xmlns:a16="http://schemas.microsoft.com/office/drawing/2014/main" id="{6D8B2EDF-8C58-8E84-8F97-874500B8E2B1}"/>
                    </a:ext>
                  </a:extLst>
                </p14:cNvPr>
                <p14:cNvContentPartPr/>
                <p14:nvPr/>
              </p14:nvContentPartPr>
              <p14:xfrm>
                <a:off x="5524500" y="8568480"/>
                <a:ext cx="434520" cy="157320"/>
              </p14:xfrm>
            </p:contentPart>
          </mc:Choice>
          <mc:Fallback>
            <p:pic>
              <p:nvPicPr>
                <p:cNvPr id="1048" name="Ink 1047">
                  <a:extLst>
                    <a:ext uri="{FF2B5EF4-FFF2-40B4-BE49-F238E27FC236}">
                      <a16:creationId xmlns:a16="http://schemas.microsoft.com/office/drawing/2014/main" id="{6D8B2EDF-8C58-8E84-8F97-874500B8E2B1}"/>
                    </a:ext>
                  </a:extLst>
                </p:cNvPr>
                <p:cNvPicPr/>
                <p:nvPr/>
              </p:nvPicPr>
              <p:blipFill>
                <a:blip r:embed="rId138"/>
                <a:stretch>
                  <a:fillRect/>
                </a:stretch>
              </p:blipFill>
              <p:spPr>
                <a:xfrm>
                  <a:off x="5506860" y="8550840"/>
                  <a:ext cx="4701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49" name="Ink 1048">
                  <a:extLst>
                    <a:ext uri="{FF2B5EF4-FFF2-40B4-BE49-F238E27FC236}">
                      <a16:creationId xmlns:a16="http://schemas.microsoft.com/office/drawing/2014/main" id="{C865BCF1-7E15-1776-7E9C-8C3ECAE4AD4F}"/>
                    </a:ext>
                  </a:extLst>
                </p14:cNvPr>
                <p14:cNvContentPartPr/>
                <p14:nvPr/>
              </p14:nvContentPartPr>
              <p14:xfrm>
                <a:off x="5922300" y="8693400"/>
                <a:ext cx="206280" cy="30960"/>
              </p14:xfrm>
            </p:contentPart>
          </mc:Choice>
          <mc:Fallback>
            <p:pic>
              <p:nvPicPr>
                <p:cNvPr id="1049" name="Ink 1048">
                  <a:extLst>
                    <a:ext uri="{FF2B5EF4-FFF2-40B4-BE49-F238E27FC236}">
                      <a16:creationId xmlns:a16="http://schemas.microsoft.com/office/drawing/2014/main" id="{C865BCF1-7E15-1776-7E9C-8C3ECAE4AD4F}"/>
                    </a:ext>
                  </a:extLst>
                </p:cNvPr>
                <p:cNvPicPr/>
                <p:nvPr/>
              </p:nvPicPr>
              <p:blipFill>
                <a:blip r:embed="rId140"/>
                <a:stretch>
                  <a:fillRect/>
                </a:stretch>
              </p:blipFill>
              <p:spPr>
                <a:xfrm>
                  <a:off x="5904660" y="8675400"/>
                  <a:ext cx="2419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51" name="Ink 1050">
                  <a:extLst>
                    <a:ext uri="{FF2B5EF4-FFF2-40B4-BE49-F238E27FC236}">
                      <a16:creationId xmlns:a16="http://schemas.microsoft.com/office/drawing/2014/main" id="{A555F2F8-D7E9-AF00-DE55-3ADCB043C59B}"/>
                    </a:ext>
                  </a:extLst>
                </p14:cNvPr>
                <p14:cNvContentPartPr/>
                <p14:nvPr/>
              </p14:nvContentPartPr>
              <p14:xfrm>
                <a:off x="5235420" y="8807520"/>
                <a:ext cx="43560" cy="93600"/>
              </p14:xfrm>
            </p:contentPart>
          </mc:Choice>
          <mc:Fallback>
            <p:pic>
              <p:nvPicPr>
                <p:cNvPr id="1051" name="Ink 1050">
                  <a:extLst>
                    <a:ext uri="{FF2B5EF4-FFF2-40B4-BE49-F238E27FC236}">
                      <a16:creationId xmlns:a16="http://schemas.microsoft.com/office/drawing/2014/main" id="{A555F2F8-D7E9-AF00-DE55-3ADCB043C59B}"/>
                    </a:ext>
                  </a:extLst>
                </p:cNvPr>
                <p:cNvPicPr/>
                <p:nvPr/>
              </p:nvPicPr>
              <p:blipFill>
                <a:blip r:embed="rId142"/>
                <a:stretch>
                  <a:fillRect/>
                </a:stretch>
              </p:blipFill>
              <p:spPr>
                <a:xfrm>
                  <a:off x="5217780" y="8789880"/>
                  <a:ext cx="792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52" name="Ink 1051">
                  <a:extLst>
                    <a:ext uri="{FF2B5EF4-FFF2-40B4-BE49-F238E27FC236}">
                      <a16:creationId xmlns:a16="http://schemas.microsoft.com/office/drawing/2014/main" id="{5F48A376-7AAA-3011-0CCD-53D019089864}"/>
                    </a:ext>
                  </a:extLst>
                </p14:cNvPr>
                <p14:cNvContentPartPr/>
                <p14:nvPr/>
              </p14:nvContentPartPr>
              <p14:xfrm>
                <a:off x="5273220" y="8888880"/>
                <a:ext cx="579240" cy="16560"/>
              </p14:xfrm>
            </p:contentPart>
          </mc:Choice>
          <mc:Fallback>
            <p:pic>
              <p:nvPicPr>
                <p:cNvPr id="1052" name="Ink 1051">
                  <a:extLst>
                    <a:ext uri="{FF2B5EF4-FFF2-40B4-BE49-F238E27FC236}">
                      <a16:creationId xmlns:a16="http://schemas.microsoft.com/office/drawing/2014/main" id="{5F48A376-7AAA-3011-0CCD-53D019089864}"/>
                    </a:ext>
                  </a:extLst>
                </p:cNvPr>
                <p:cNvPicPr/>
                <p:nvPr/>
              </p:nvPicPr>
              <p:blipFill>
                <a:blip r:embed="rId144"/>
                <a:stretch>
                  <a:fillRect/>
                </a:stretch>
              </p:blipFill>
              <p:spPr>
                <a:xfrm>
                  <a:off x="5255220" y="8870880"/>
                  <a:ext cx="6148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54" name="Ink 1053">
                  <a:extLst>
                    <a:ext uri="{FF2B5EF4-FFF2-40B4-BE49-F238E27FC236}">
                      <a16:creationId xmlns:a16="http://schemas.microsoft.com/office/drawing/2014/main" id="{C0ABC0E5-A7BB-76FF-0958-1FA762197CE3}"/>
                    </a:ext>
                  </a:extLst>
                </p14:cNvPr>
                <p14:cNvContentPartPr/>
                <p14:nvPr/>
              </p14:nvContentPartPr>
              <p14:xfrm>
                <a:off x="5803140" y="8880600"/>
                <a:ext cx="127080" cy="13320"/>
              </p14:xfrm>
            </p:contentPart>
          </mc:Choice>
          <mc:Fallback>
            <p:pic>
              <p:nvPicPr>
                <p:cNvPr id="1054" name="Ink 1053">
                  <a:extLst>
                    <a:ext uri="{FF2B5EF4-FFF2-40B4-BE49-F238E27FC236}">
                      <a16:creationId xmlns:a16="http://schemas.microsoft.com/office/drawing/2014/main" id="{C0ABC0E5-A7BB-76FF-0958-1FA762197CE3}"/>
                    </a:ext>
                  </a:extLst>
                </p:cNvPr>
                <p:cNvPicPr/>
                <p:nvPr/>
              </p:nvPicPr>
              <p:blipFill>
                <a:blip r:embed="rId146"/>
                <a:stretch>
                  <a:fillRect/>
                </a:stretch>
              </p:blipFill>
              <p:spPr>
                <a:xfrm>
                  <a:off x="5785140" y="8862600"/>
                  <a:ext cx="1627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56" name="Ink 1055">
                  <a:extLst>
                    <a:ext uri="{FF2B5EF4-FFF2-40B4-BE49-F238E27FC236}">
                      <a16:creationId xmlns:a16="http://schemas.microsoft.com/office/drawing/2014/main" id="{5896D015-D8CA-F629-A282-BDDD139D43C4}"/>
                    </a:ext>
                  </a:extLst>
                </p14:cNvPr>
                <p14:cNvContentPartPr/>
                <p14:nvPr/>
              </p14:nvContentPartPr>
              <p14:xfrm>
                <a:off x="5896020" y="8848200"/>
                <a:ext cx="288720" cy="58320"/>
              </p14:xfrm>
            </p:contentPart>
          </mc:Choice>
          <mc:Fallback>
            <p:pic>
              <p:nvPicPr>
                <p:cNvPr id="1056" name="Ink 1055">
                  <a:extLst>
                    <a:ext uri="{FF2B5EF4-FFF2-40B4-BE49-F238E27FC236}">
                      <a16:creationId xmlns:a16="http://schemas.microsoft.com/office/drawing/2014/main" id="{5896D015-D8CA-F629-A282-BDDD139D43C4}"/>
                    </a:ext>
                  </a:extLst>
                </p:cNvPr>
                <p:cNvPicPr/>
                <p:nvPr/>
              </p:nvPicPr>
              <p:blipFill>
                <a:blip r:embed="rId148"/>
                <a:stretch>
                  <a:fillRect/>
                </a:stretch>
              </p:blipFill>
              <p:spPr>
                <a:xfrm>
                  <a:off x="5878380" y="8830560"/>
                  <a:ext cx="3243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57" name="Ink 1056">
                  <a:extLst>
                    <a:ext uri="{FF2B5EF4-FFF2-40B4-BE49-F238E27FC236}">
                      <a16:creationId xmlns:a16="http://schemas.microsoft.com/office/drawing/2014/main" id="{1FBF7837-301A-5013-428F-3DD01C33F040}"/>
                    </a:ext>
                  </a:extLst>
                </p14:cNvPr>
                <p14:cNvContentPartPr/>
                <p14:nvPr/>
              </p14:nvContentPartPr>
              <p14:xfrm>
                <a:off x="6143340" y="8829480"/>
                <a:ext cx="375840" cy="46800"/>
              </p14:xfrm>
            </p:contentPart>
          </mc:Choice>
          <mc:Fallback>
            <p:pic>
              <p:nvPicPr>
                <p:cNvPr id="1057" name="Ink 1056">
                  <a:extLst>
                    <a:ext uri="{FF2B5EF4-FFF2-40B4-BE49-F238E27FC236}">
                      <a16:creationId xmlns:a16="http://schemas.microsoft.com/office/drawing/2014/main" id="{1FBF7837-301A-5013-428F-3DD01C33F040}"/>
                    </a:ext>
                  </a:extLst>
                </p:cNvPr>
                <p:cNvPicPr/>
                <p:nvPr/>
              </p:nvPicPr>
              <p:blipFill>
                <a:blip r:embed="rId150"/>
                <a:stretch>
                  <a:fillRect/>
                </a:stretch>
              </p:blipFill>
              <p:spPr>
                <a:xfrm>
                  <a:off x="6125340" y="8811840"/>
                  <a:ext cx="4114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59" name="Ink 1058">
                  <a:extLst>
                    <a:ext uri="{FF2B5EF4-FFF2-40B4-BE49-F238E27FC236}">
                      <a16:creationId xmlns:a16="http://schemas.microsoft.com/office/drawing/2014/main" id="{7C15B598-9520-F996-0866-16201750FD2F}"/>
                    </a:ext>
                  </a:extLst>
                </p14:cNvPr>
                <p14:cNvContentPartPr/>
                <p14:nvPr/>
              </p14:nvContentPartPr>
              <p14:xfrm>
                <a:off x="4016460" y="8766120"/>
                <a:ext cx="808560" cy="255600"/>
              </p14:xfrm>
            </p:contentPart>
          </mc:Choice>
          <mc:Fallback>
            <p:pic>
              <p:nvPicPr>
                <p:cNvPr id="1059" name="Ink 1058">
                  <a:extLst>
                    <a:ext uri="{FF2B5EF4-FFF2-40B4-BE49-F238E27FC236}">
                      <a16:creationId xmlns:a16="http://schemas.microsoft.com/office/drawing/2014/main" id="{7C15B598-9520-F996-0866-16201750FD2F}"/>
                    </a:ext>
                  </a:extLst>
                </p:cNvPr>
                <p:cNvPicPr/>
                <p:nvPr/>
              </p:nvPicPr>
              <p:blipFill>
                <a:blip r:embed="rId152"/>
                <a:stretch>
                  <a:fillRect/>
                </a:stretch>
              </p:blipFill>
              <p:spPr>
                <a:xfrm>
                  <a:off x="3998820" y="8748480"/>
                  <a:ext cx="8442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61" name="Ink 1060">
                  <a:extLst>
                    <a:ext uri="{FF2B5EF4-FFF2-40B4-BE49-F238E27FC236}">
                      <a16:creationId xmlns:a16="http://schemas.microsoft.com/office/drawing/2014/main" id="{606A7987-E281-9516-6EF5-2AB0EC1F41D9}"/>
                    </a:ext>
                  </a:extLst>
                </p14:cNvPr>
                <p14:cNvContentPartPr/>
                <p14:nvPr/>
              </p14:nvContentPartPr>
              <p14:xfrm>
                <a:off x="6528900" y="8790600"/>
                <a:ext cx="327240" cy="51840"/>
              </p14:xfrm>
            </p:contentPart>
          </mc:Choice>
          <mc:Fallback>
            <p:pic>
              <p:nvPicPr>
                <p:cNvPr id="1061" name="Ink 1060">
                  <a:extLst>
                    <a:ext uri="{FF2B5EF4-FFF2-40B4-BE49-F238E27FC236}">
                      <a16:creationId xmlns:a16="http://schemas.microsoft.com/office/drawing/2014/main" id="{606A7987-E281-9516-6EF5-2AB0EC1F41D9}"/>
                    </a:ext>
                  </a:extLst>
                </p:cNvPr>
                <p:cNvPicPr/>
                <p:nvPr/>
              </p:nvPicPr>
              <p:blipFill>
                <a:blip r:embed="rId154"/>
                <a:stretch>
                  <a:fillRect/>
                </a:stretch>
              </p:blipFill>
              <p:spPr>
                <a:xfrm>
                  <a:off x="6511260" y="8772960"/>
                  <a:ext cx="362880" cy="87480"/>
                </a:xfrm>
                <a:prstGeom prst="rect">
                  <a:avLst/>
                </a:prstGeom>
              </p:spPr>
            </p:pic>
          </mc:Fallback>
        </mc:AlternateContent>
      </p:grpSp>
      <p:sp>
        <p:nvSpPr>
          <p:cNvPr id="1069" name="TextBox 1068">
            <a:extLst>
              <a:ext uri="{FF2B5EF4-FFF2-40B4-BE49-F238E27FC236}">
                <a16:creationId xmlns:a16="http://schemas.microsoft.com/office/drawing/2014/main" id="{5326EA52-16B5-0D21-7E2B-C699B3F64E96}"/>
              </a:ext>
            </a:extLst>
          </p:cNvPr>
          <p:cNvSpPr txBox="1"/>
          <p:nvPr/>
        </p:nvSpPr>
        <p:spPr>
          <a:xfrm>
            <a:off x="3422296" y="4390308"/>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data do we have?</a:t>
            </a:r>
          </a:p>
        </p:txBody>
      </p:sp>
      <mc:AlternateContent xmlns:mc="http://schemas.openxmlformats.org/markup-compatibility/2006">
        <mc:Choice xmlns:p14="http://schemas.microsoft.com/office/powerpoint/2010/main" Requires="p14">
          <p:contentPart p14:bwMode="auto" r:id="rId155">
            <p14:nvContentPartPr>
              <p14:cNvPr id="1070" name="Ink 1069">
                <a:extLst>
                  <a:ext uri="{FF2B5EF4-FFF2-40B4-BE49-F238E27FC236}">
                    <a16:creationId xmlns:a16="http://schemas.microsoft.com/office/drawing/2014/main" id="{DE5676B7-3FC7-6197-CB52-F185E0126EEB}"/>
                  </a:ext>
                </a:extLst>
              </p14:cNvPr>
              <p14:cNvContentPartPr/>
              <p14:nvPr/>
            </p14:nvContentPartPr>
            <p14:xfrm>
              <a:off x="3461340" y="4633460"/>
              <a:ext cx="1792440" cy="58320"/>
            </p14:xfrm>
          </p:contentPart>
        </mc:Choice>
        <mc:Fallback>
          <p:pic>
            <p:nvPicPr>
              <p:cNvPr id="1070" name="Ink 1069">
                <a:extLst>
                  <a:ext uri="{FF2B5EF4-FFF2-40B4-BE49-F238E27FC236}">
                    <a16:creationId xmlns:a16="http://schemas.microsoft.com/office/drawing/2014/main" id="{DE5676B7-3FC7-6197-CB52-F185E0126EEB}"/>
                  </a:ext>
                </a:extLst>
              </p:cNvPr>
              <p:cNvPicPr/>
              <p:nvPr/>
            </p:nvPicPr>
            <p:blipFill>
              <a:blip r:embed="rId156"/>
              <a:stretch>
                <a:fillRect/>
              </a:stretch>
            </p:blipFill>
            <p:spPr>
              <a:xfrm>
                <a:off x="3443700" y="4615820"/>
                <a:ext cx="18280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04" name="Ink 1103">
                <a:extLst>
                  <a:ext uri="{FF2B5EF4-FFF2-40B4-BE49-F238E27FC236}">
                    <a16:creationId xmlns:a16="http://schemas.microsoft.com/office/drawing/2014/main" id="{B99901FB-0112-F513-E3C2-1C612B120F33}"/>
                  </a:ext>
                </a:extLst>
              </p14:cNvPr>
              <p14:cNvContentPartPr/>
              <p14:nvPr/>
            </p14:nvContentPartPr>
            <p14:xfrm>
              <a:off x="4306260" y="5154020"/>
              <a:ext cx="143640" cy="11160"/>
            </p14:xfrm>
          </p:contentPart>
        </mc:Choice>
        <mc:Fallback>
          <p:pic>
            <p:nvPicPr>
              <p:cNvPr id="1104" name="Ink 1103">
                <a:extLst>
                  <a:ext uri="{FF2B5EF4-FFF2-40B4-BE49-F238E27FC236}">
                    <a16:creationId xmlns:a16="http://schemas.microsoft.com/office/drawing/2014/main" id="{B99901FB-0112-F513-E3C2-1C612B120F33}"/>
                  </a:ext>
                </a:extLst>
              </p:cNvPr>
              <p:cNvPicPr/>
              <p:nvPr/>
            </p:nvPicPr>
            <p:blipFill>
              <a:blip r:embed="rId158"/>
              <a:stretch>
                <a:fillRect/>
              </a:stretch>
            </p:blipFill>
            <p:spPr>
              <a:xfrm>
                <a:off x="4288260" y="5136020"/>
                <a:ext cx="179280" cy="46800"/>
              </a:xfrm>
              <a:prstGeom prst="rect">
                <a:avLst/>
              </a:prstGeom>
            </p:spPr>
          </p:pic>
        </mc:Fallback>
      </mc:AlternateContent>
      <p:grpSp>
        <p:nvGrpSpPr>
          <p:cNvPr id="1143" name="Group 1142">
            <a:extLst>
              <a:ext uri="{FF2B5EF4-FFF2-40B4-BE49-F238E27FC236}">
                <a16:creationId xmlns:a16="http://schemas.microsoft.com/office/drawing/2014/main" id="{D3BB5EC8-716F-8266-B5F6-51F5045F51D8}"/>
              </a:ext>
            </a:extLst>
          </p:cNvPr>
          <p:cNvGrpSpPr/>
          <p:nvPr/>
        </p:nvGrpSpPr>
        <p:grpSpPr>
          <a:xfrm>
            <a:off x="3484365" y="4827705"/>
            <a:ext cx="786600" cy="664920"/>
            <a:chOff x="3583192" y="5705204"/>
            <a:chExt cx="786600" cy="664920"/>
          </a:xfrm>
        </p:grpSpPr>
        <p:grpSp>
          <p:nvGrpSpPr>
            <p:cNvPr id="1141" name="Group 1140">
              <a:extLst>
                <a:ext uri="{FF2B5EF4-FFF2-40B4-BE49-F238E27FC236}">
                  <a16:creationId xmlns:a16="http://schemas.microsoft.com/office/drawing/2014/main" id="{DDB38755-F9AC-FCEC-747A-775D83E9A955}"/>
                </a:ext>
              </a:extLst>
            </p:cNvPr>
            <p:cNvGrpSpPr/>
            <p:nvPr/>
          </p:nvGrpSpPr>
          <p:grpSpPr>
            <a:xfrm>
              <a:off x="3583192" y="5705204"/>
              <a:ext cx="786600" cy="664920"/>
              <a:chOff x="3457740" y="4830020"/>
              <a:chExt cx="786600" cy="664920"/>
            </a:xfrm>
          </p:grpSpPr>
          <p:grpSp>
            <p:nvGrpSpPr>
              <p:cNvPr id="1135" name="Group 1134">
                <a:extLst>
                  <a:ext uri="{FF2B5EF4-FFF2-40B4-BE49-F238E27FC236}">
                    <a16:creationId xmlns:a16="http://schemas.microsoft.com/office/drawing/2014/main" id="{A6CAC386-4ADE-2882-3952-165B65128492}"/>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59">
                  <p14:nvContentPartPr>
                    <p14:cNvPr id="1101" name="Ink 1100">
                      <a:extLst>
                        <a:ext uri="{FF2B5EF4-FFF2-40B4-BE49-F238E27FC236}">
                          <a16:creationId xmlns:a16="http://schemas.microsoft.com/office/drawing/2014/main" id="{982B4785-7385-A1FA-2E80-9BDE029D36A9}"/>
                        </a:ext>
                      </a:extLst>
                    </p14:cNvPr>
                    <p14:cNvContentPartPr/>
                    <p14:nvPr/>
                  </p14:nvContentPartPr>
                  <p14:xfrm>
                    <a:off x="3471420" y="4858460"/>
                    <a:ext cx="19080" cy="600120"/>
                  </p14:xfrm>
                </p:contentPart>
              </mc:Choice>
              <mc:Fallback>
                <p:pic>
                  <p:nvPicPr>
                    <p:cNvPr id="1101" name="Ink 1100">
                      <a:extLst>
                        <a:ext uri="{FF2B5EF4-FFF2-40B4-BE49-F238E27FC236}">
                          <a16:creationId xmlns:a16="http://schemas.microsoft.com/office/drawing/2014/main" id="{982B4785-7385-A1FA-2E80-9BDE029D36A9}"/>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03" name="Ink 1102">
                      <a:extLst>
                        <a:ext uri="{FF2B5EF4-FFF2-40B4-BE49-F238E27FC236}">
                          <a16:creationId xmlns:a16="http://schemas.microsoft.com/office/drawing/2014/main" id="{A37AC0AB-7ED1-9364-88F8-B97AEB0623C3}"/>
                        </a:ext>
                      </a:extLst>
                    </p14:cNvPr>
                    <p14:cNvContentPartPr/>
                    <p14:nvPr/>
                  </p14:nvContentPartPr>
                  <p14:xfrm>
                    <a:off x="3457740" y="4830020"/>
                    <a:ext cx="786600" cy="664920"/>
                  </p14:xfrm>
                </p:contentPart>
              </mc:Choice>
              <mc:Fallback>
                <p:pic>
                  <p:nvPicPr>
                    <p:cNvPr id="1103" name="Ink 1102">
                      <a:extLst>
                        <a:ext uri="{FF2B5EF4-FFF2-40B4-BE49-F238E27FC236}">
                          <a16:creationId xmlns:a16="http://schemas.microsoft.com/office/drawing/2014/main" id="{A37AC0AB-7ED1-9364-88F8-B97AEB0623C3}"/>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40" name="Rectangle 1139">
                <a:extLst>
                  <a:ext uri="{FF2B5EF4-FFF2-40B4-BE49-F238E27FC236}">
                    <a16:creationId xmlns:a16="http://schemas.microsoft.com/office/drawing/2014/main" id="{B1F23B62-29F0-AF03-4D67-586C84E95A7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63">
              <p14:nvContentPartPr>
                <p14:cNvPr id="1142" name="Ink 1141">
                  <a:extLst>
                    <a:ext uri="{FF2B5EF4-FFF2-40B4-BE49-F238E27FC236}">
                      <a16:creationId xmlns:a16="http://schemas.microsoft.com/office/drawing/2014/main" id="{296E0810-2350-48E4-25E5-AC11434F8173}"/>
                    </a:ext>
                  </a:extLst>
                </p14:cNvPr>
                <p14:cNvContentPartPr/>
                <p14:nvPr/>
              </p14:nvContentPartPr>
              <p14:xfrm>
                <a:off x="3772012" y="5729144"/>
                <a:ext cx="570240" cy="612720"/>
              </p14:xfrm>
            </p:contentPart>
          </mc:Choice>
          <mc:Fallback>
            <p:pic>
              <p:nvPicPr>
                <p:cNvPr id="1142" name="Ink 1141">
                  <a:extLst>
                    <a:ext uri="{FF2B5EF4-FFF2-40B4-BE49-F238E27FC236}">
                      <a16:creationId xmlns:a16="http://schemas.microsoft.com/office/drawing/2014/main" id="{296E0810-2350-48E4-25E5-AC11434F8173}"/>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44" name="Group 1143">
            <a:extLst>
              <a:ext uri="{FF2B5EF4-FFF2-40B4-BE49-F238E27FC236}">
                <a16:creationId xmlns:a16="http://schemas.microsoft.com/office/drawing/2014/main" id="{61C8995C-5D0F-3C34-C8D4-4A007568CC9F}"/>
              </a:ext>
            </a:extLst>
          </p:cNvPr>
          <p:cNvGrpSpPr/>
          <p:nvPr/>
        </p:nvGrpSpPr>
        <p:grpSpPr>
          <a:xfrm>
            <a:off x="3602778" y="4982480"/>
            <a:ext cx="442080" cy="343080"/>
            <a:chOff x="3578332" y="5012744"/>
            <a:chExt cx="442080" cy="343080"/>
          </a:xfrm>
        </p:grpSpPr>
        <mc:AlternateContent xmlns:mc="http://schemas.openxmlformats.org/markup-compatibility/2006">
          <mc:Choice xmlns:p14="http://schemas.microsoft.com/office/powerpoint/2010/main" Requires="p14">
            <p:contentPart p14:bwMode="auto" r:id="rId165">
              <p14:nvContentPartPr>
                <p14:cNvPr id="1145" name="Ink 1144">
                  <a:extLst>
                    <a:ext uri="{FF2B5EF4-FFF2-40B4-BE49-F238E27FC236}">
                      <a16:creationId xmlns:a16="http://schemas.microsoft.com/office/drawing/2014/main" id="{D23E6BEF-7BDD-7A6B-4272-B253FD8FBD44}"/>
                    </a:ext>
                  </a:extLst>
                </p14:cNvPr>
                <p14:cNvContentPartPr/>
                <p14:nvPr/>
              </p14:nvContentPartPr>
              <p14:xfrm>
                <a:off x="3578332" y="5012744"/>
                <a:ext cx="398160" cy="214200"/>
              </p14:xfrm>
            </p:contentPart>
          </mc:Choice>
          <mc:Fallback>
            <p:pic>
              <p:nvPicPr>
                <p:cNvPr id="1145" name="Ink 1144">
                  <a:extLst>
                    <a:ext uri="{FF2B5EF4-FFF2-40B4-BE49-F238E27FC236}">
                      <a16:creationId xmlns:a16="http://schemas.microsoft.com/office/drawing/2014/main" id="{D23E6BEF-7BDD-7A6B-4272-B253FD8FBD44}"/>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46" name="Ink 1145">
                  <a:extLst>
                    <a:ext uri="{FF2B5EF4-FFF2-40B4-BE49-F238E27FC236}">
                      <a16:creationId xmlns:a16="http://schemas.microsoft.com/office/drawing/2014/main" id="{812E1A79-DC52-E79E-6C54-F347B8D64A39}"/>
                    </a:ext>
                  </a:extLst>
                </p14:cNvPr>
                <p14:cNvContentPartPr/>
                <p14:nvPr/>
              </p14:nvContentPartPr>
              <p14:xfrm>
                <a:off x="3666892" y="5107784"/>
                <a:ext cx="353520" cy="248040"/>
              </p14:xfrm>
            </p:contentPart>
          </mc:Choice>
          <mc:Fallback>
            <p:pic>
              <p:nvPicPr>
                <p:cNvPr id="1146" name="Ink 1145">
                  <a:extLst>
                    <a:ext uri="{FF2B5EF4-FFF2-40B4-BE49-F238E27FC236}">
                      <a16:creationId xmlns:a16="http://schemas.microsoft.com/office/drawing/2014/main" id="{812E1A79-DC52-E79E-6C54-F347B8D64A39}"/>
                    </a:ext>
                  </a:extLst>
                </p:cNvPr>
                <p:cNvPicPr/>
                <p:nvPr/>
              </p:nvPicPr>
              <p:blipFill>
                <a:blip r:embed="rId168"/>
                <a:stretch>
                  <a:fillRect/>
                </a:stretch>
              </p:blipFill>
              <p:spPr>
                <a:xfrm>
                  <a:off x="3649252" y="5089784"/>
                  <a:ext cx="389160" cy="283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9">
            <p14:nvContentPartPr>
              <p14:cNvPr id="1151" name="Ink 1150">
                <a:extLst>
                  <a:ext uri="{FF2B5EF4-FFF2-40B4-BE49-F238E27FC236}">
                    <a16:creationId xmlns:a16="http://schemas.microsoft.com/office/drawing/2014/main" id="{90785DD1-2336-D50B-BA95-A1704D34A74E}"/>
                  </a:ext>
                </a:extLst>
              </p14:cNvPr>
              <p14:cNvContentPartPr/>
              <p14:nvPr/>
            </p14:nvContentPartPr>
            <p14:xfrm>
              <a:off x="3734212" y="5224064"/>
              <a:ext cx="101160" cy="176760"/>
            </p14:xfrm>
          </p:contentPart>
        </mc:Choice>
        <mc:Fallback>
          <p:pic>
            <p:nvPicPr>
              <p:cNvPr id="1151" name="Ink 1150">
                <a:extLst>
                  <a:ext uri="{FF2B5EF4-FFF2-40B4-BE49-F238E27FC236}">
                    <a16:creationId xmlns:a16="http://schemas.microsoft.com/office/drawing/2014/main" id="{90785DD1-2336-D50B-BA95-A1704D34A74E}"/>
                  </a:ext>
                </a:extLst>
              </p:cNvPr>
              <p:cNvPicPr/>
              <p:nvPr/>
            </p:nvPicPr>
            <p:blipFill>
              <a:blip r:embed="rId170"/>
              <a:stretch>
                <a:fillRect/>
              </a:stretch>
            </p:blipFill>
            <p:spPr>
              <a:xfrm>
                <a:off x="3716572" y="5206064"/>
                <a:ext cx="136800" cy="212400"/>
              </a:xfrm>
              <a:prstGeom prst="rect">
                <a:avLst/>
              </a:prstGeom>
            </p:spPr>
          </p:pic>
        </mc:Fallback>
      </mc:AlternateContent>
      <p:grpSp>
        <p:nvGrpSpPr>
          <p:cNvPr id="1160" name="Group 1159">
            <a:extLst>
              <a:ext uri="{FF2B5EF4-FFF2-40B4-BE49-F238E27FC236}">
                <a16:creationId xmlns:a16="http://schemas.microsoft.com/office/drawing/2014/main" id="{E2AF35B6-23D8-00CA-5D4F-2C6112230C33}"/>
              </a:ext>
            </a:extLst>
          </p:cNvPr>
          <p:cNvGrpSpPr/>
          <p:nvPr/>
        </p:nvGrpSpPr>
        <p:grpSpPr>
          <a:xfrm>
            <a:off x="4570282" y="4793048"/>
            <a:ext cx="786600" cy="664920"/>
            <a:chOff x="3583192" y="5705204"/>
            <a:chExt cx="786600" cy="664920"/>
          </a:xfrm>
        </p:grpSpPr>
        <p:grpSp>
          <p:nvGrpSpPr>
            <p:cNvPr id="1161" name="Group 1160">
              <a:extLst>
                <a:ext uri="{FF2B5EF4-FFF2-40B4-BE49-F238E27FC236}">
                  <a16:creationId xmlns:a16="http://schemas.microsoft.com/office/drawing/2014/main" id="{2B979C54-548E-E38C-5F31-DDB47A4A2355}"/>
                </a:ext>
              </a:extLst>
            </p:cNvPr>
            <p:cNvGrpSpPr/>
            <p:nvPr/>
          </p:nvGrpSpPr>
          <p:grpSpPr>
            <a:xfrm>
              <a:off x="3583192" y="5705204"/>
              <a:ext cx="786600" cy="664920"/>
              <a:chOff x="3457740" y="4830020"/>
              <a:chExt cx="786600" cy="664920"/>
            </a:xfrm>
          </p:grpSpPr>
          <p:grpSp>
            <p:nvGrpSpPr>
              <p:cNvPr id="1163" name="Group 1162">
                <a:extLst>
                  <a:ext uri="{FF2B5EF4-FFF2-40B4-BE49-F238E27FC236}">
                    <a16:creationId xmlns:a16="http://schemas.microsoft.com/office/drawing/2014/main" id="{2FE5B3B0-0B62-2335-883D-76B00DDBFDF7}"/>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71">
                  <p14:nvContentPartPr>
                    <p14:cNvPr id="1165" name="Ink 1164">
                      <a:extLst>
                        <a:ext uri="{FF2B5EF4-FFF2-40B4-BE49-F238E27FC236}">
                          <a16:creationId xmlns:a16="http://schemas.microsoft.com/office/drawing/2014/main" id="{2DF67547-48BE-FB0C-2531-B2607891726F}"/>
                        </a:ext>
                      </a:extLst>
                    </p14:cNvPr>
                    <p14:cNvContentPartPr/>
                    <p14:nvPr/>
                  </p14:nvContentPartPr>
                  <p14:xfrm>
                    <a:off x="3471420" y="4858460"/>
                    <a:ext cx="19080" cy="600120"/>
                  </p14:xfrm>
                </p:contentPart>
              </mc:Choice>
              <mc:Fallback>
                <p:pic>
                  <p:nvPicPr>
                    <p:cNvPr id="1165" name="Ink 1164">
                      <a:extLst>
                        <a:ext uri="{FF2B5EF4-FFF2-40B4-BE49-F238E27FC236}">
                          <a16:creationId xmlns:a16="http://schemas.microsoft.com/office/drawing/2014/main" id="{2DF67547-48BE-FB0C-2531-B2607891726F}"/>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66" name="Ink 1165">
                      <a:extLst>
                        <a:ext uri="{FF2B5EF4-FFF2-40B4-BE49-F238E27FC236}">
                          <a16:creationId xmlns:a16="http://schemas.microsoft.com/office/drawing/2014/main" id="{60C64C63-3212-FA91-7610-15CB22B70CA2}"/>
                        </a:ext>
                      </a:extLst>
                    </p14:cNvPr>
                    <p14:cNvContentPartPr/>
                    <p14:nvPr/>
                  </p14:nvContentPartPr>
                  <p14:xfrm>
                    <a:off x="3457740" y="4830020"/>
                    <a:ext cx="786600" cy="664920"/>
                  </p14:xfrm>
                </p:contentPart>
              </mc:Choice>
              <mc:Fallback>
                <p:pic>
                  <p:nvPicPr>
                    <p:cNvPr id="1166" name="Ink 1165">
                      <a:extLst>
                        <a:ext uri="{FF2B5EF4-FFF2-40B4-BE49-F238E27FC236}">
                          <a16:creationId xmlns:a16="http://schemas.microsoft.com/office/drawing/2014/main" id="{60C64C63-3212-FA91-7610-15CB22B70CA2}"/>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64" name="Rectangle 1163">
                <a:extLst>
                  <a:ext uri="{FF2B5EF4-FFF2-40B4-BE49-F238E27FC236}">
                    <a16:creationId xmlns:a16="http://schemas.microsoft.com/office/drawing/2014/main" id="{F2687BCA-7355-1B42-1448-7498C3D4590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73">
              <p14:nvContentPartPr>
                <p14:cNvPr id="1162" name="Ink 1161">
                  <a:extLst>
                    <a:ext uri="{FF2B5EF4-FFF2-40B4-BE49-F238E27FC236}">
                      <a16:creationId xmlns:a16="http://schemas.microsoft.com/office/drawing/2014/main" id="{8109058A-EE9A-DB71-54E1-C974EABC38DD}"/>
                    </a:ext>
                  </a:extLst>
                </p14:cNvPr>
                <p14:cNvContentPartPr/>
                <p14:nvPr/>
              </p14:nvContentPartPr>
              <p14:xfrm>
                <a:off x="3772012" y="5729144"/>
                <a:ext cx="570240" cy="612720"/>
              </p14:xfrm>
            </p:contentPart>
          </mc:Choice>
          <mc:Fallback>
            <p:pic>
              <p:nvPicPr>
                <p:cNvPr id="1162" name="Ink 1161">
                  <a:extLst>
                    <a:ext uri="{FF2B5EF4-FFF2-40B4-BE49-F238E27FC236}">
                      <a16:creationId xmlns:a16="http://schemas.microsoft.com/office/drawing/2014/main" id="{8109058A-EE9A-DB71-54E1-C974EABC38DD}"/>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67" name="Group 1166">
            <a:extLst>
              <a:ext uri="{FF2B5EF4-FFF2-40B4-BE49-F238E27FC236}">
                <a16:creationId xmlns:a16="http://schemas.microsoft.com/office/drawing/2014/main" id="{D802CA3A-4B42-6569-7946-883AD13FC9D3}"/>
              </a:ext>
            </a:extLst>
          </p:cNvPr>
          <p:cNvGrpSpPr/>
          <p:nvPr/>
        </p:nvGrpSpPr>
        <p:grpSpPr>
          <a:xfrm rot="10800000">
            <a:off x="5622826" y="4792804"/>
            <a:ext cx="786600" cy="664920"/>
            <a:chOff x="3583192" y="5705204"/>
            <a:chExt cx="786600" cy="664920"/>
          </a:xfrm>
        </p:grpSpPr>
        <p:grpSp>
          <p:nvGrpSpPr>
            <p:cNvPr id="1168" name="Group 1167">
              <a:extLst>
                <a:ext uri="{FF2B5EF4-FFF2-40B4-BE49-F238E27FC236}">
                  <a16:creationId xmlns:a16="http://schemas.microsoft.com/office/drawing/2014/main" id="{05A139A6-9FAA-B256-1EC8-CD18BCE01340}"/>
                </a:ext>
              </a:extLst>
            </p:cNvPr>
            <p:cNvGrpSpPr/>
            <p:nvPr/>
          </p:nvGrpSpPr>
          <p:grpSpPr>
            <a:xfrm>
              <a:off x="3583192" y="5705204"/>
              <a:ext cx="786600" cy="664920"/>
              <a:chOff x="3457740" y="4830020"/>
              <a:chExt cx="786600" cy="664920"/>
            </a:xfrm>
          </p:grpSpPr>
          <p:grpSp>
            <p:nvGrpSpPr>
              <p:cNvPr id="1170" name="Group 1169">
                <a:extLst>
                  <a:ext uri="{FF2B5EF4-FFF2-40B4-BE49-F238E27FC236}">
                    <a16:creationId xmlns:a16="http://schemas.microsoft.com/office/drawing/2014/main" id="{3B345C9D-C846-C6F4-5FD2-9B47C04F3CF2}"/>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74">
                  <p14:nvContentPartPr>
                    <p14:cNvPr id="1172" name="Ink 1171">
                      <a:extLst>
                        <a:ext uri="{FF2B5EF4-FFF2-40B4-BE49-F238E27FC236}">
                          <a16:creationId xmlns:a16="http://schemas.microsoft.com/office/drawing/2014/main" id="{62BDDDC5-6A27-2657-0E9A-5A89916D311E}"/>
                        </a:ext>
                      </a:extLst>
                    </p14:cNvPr>
                    <p14:cNvContentPartPr/>
                    <p14:nvPr/>
                  </p14:nvContentPartPr>
                  <p14:xfrm>
                    <a:off x="3471420" y="4858460"/>
                    <a:ext cx="19080" cy="600120"/>
                  </p14:xfrm>
                </p:contentPart>
              </mc:Choice>
              <mc:Fallback>
                <p:pic>
                  <p:nvPicPr>
                    <p:cNvPr id="1172" name="Ink 1171">
                      <a:extLst>
                        <a:ext uri="{FF2B5EF4-FFF2-40B4-BE49-F238E27FC236}">
                          <a16:creationId xmlns:a16="http://schemas.microsoft.com/office/drawing/2014/main" id="{62BDDDC5-6A27-2657-0E9A-5A89916D311E}"/>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73" name="Ink 1172">
                      <a:extLst>
                        <a:ext uri="{FF2B5EF4-FFF2-40B4-BE49-F238E27FC236}">
                          <a16:creationId xmlns:a16="http://schemas.microsoft.com/office/drawing/2014/main" id="{ABEFF5DC-2237-3FCD-8B5A-86910648A29B}"/>
                        </a:ext>
                      </a:extLst>
                    </p14:cNvPr>
                    <p14:cNvContentPartPr/>
                    <p14:nvPr/>
                  </p14:nvContentPartPr>
                  <p14:xfrm>
                    <a:off x="3457740" y="4830020"/>
                    <a:ext cx="786600" cy="664920"/>
                  </p14:xfrm>
                </p:contentPart>
              </mc:Choice>
              <mc:Fallback>
                <p:pic>
                  <p:nvPicPr>
                    <p:cNvPr id="1173" name="Ink 1172">
                      <a:extLst>
                        <a:ext uri="{FF2B5EF4-FFF2-40B4-BE49-F238E27FC236}">
                          <a16:creationId xmlns:a16="http://schemas.microsoft.com/office/drawing/2014/main" id="{ABEFF5DC-2237-3FCD-8B5A-86910648A29B}"/>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71" name="Rectangle 1170">
                <a:extLst>
                  <a:ext uri="{FF2B5EF4-FFF2-40B4-BE49-F238E27FC236}">
                    <a16:creationId xmlns:a16="http://schemas.microsoft.com/office/drawing/2014/main" id="{54F831E2-7481-071A-73F6-AE6183F2A0D2}"/>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76">
              <p14:nvContentPartPr>
                <p14:cNvPr id="1169" name="Ink 1168">
                  <a:extLst>
                    <a:ext uri="{FF2B5EF4-FFF2-40B4-BE49-F238E27FC236}">
                      <a16:creationId xmlns:a16="http://schemas.microsoft.com/office/drawing/2014/main" id="{DAEEF998-8D0A-F77C-2E70-00699EC1359C}"/>
                    </a:ext>
                  </a:extLst>
                </p14:cNvPr>
                <p14:cNvContentPartPr/>
                <p14:nvPr/>
              </p14:nvContentPartPr>
              <p14:xfrm>
                <a:off x="3772012" y="5729144"/>
                <a:ext cx="570240" cy="612720"/>
              </p14:xfrm>
            </p:contentPart>
          </mc:Choice>
          <mc:Fallback>
            <p:pic>
              <p:nvPicPr>
                <p:cNvPr id="1169" name="Ink 1168">
                  <a:extLst>
                    <a:ext uri="{FF2B5EF4-FFF2-40B4-BE49-F238E27FC236}">
                      <a16:creationId xmlns:a16="http://schemas.microsoft.com/office/drawing/2014/main" id="{DAEEF998-8D0A-F77C-2E70-00699EC1359C}"/>
                    </a:ext>
                  </a:extLst>
                </p:cNvPr>
                <p:cNvPicPr/>
                <p:nvPr/>
              </p:nvPicPr>
              <p:blipFill>
                <a:blip r:embed="rId164"/>
                <a:stretch>
                  <a:fillRect/>
                </a:stretch>
              </p:blipFill>
              <p:spPr>
                <a:xfrm>
                  <a:off x="3754012" y="5711504"/>
                  <a:ext cx="605880" cy="64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1174" name="Ink 1173">
                <a:extLst>
                  <a:ext uri="{FF2B5EF4-FFF2-40B4-BE49-F238E27FC236}">
                    <a16:creationId xmlns:a16="http://schemas.microsoft.com/office/drawing/2014/main" id="{1C168A77-F21F-FDA7-1DED-B8E89E2DAAD2}"/>
                  </a:ext>
                </a:extLst>
              </p14:cNvPr>
              <p14:cNvContentPartPr/>
              <p14:nvPr/>
            </p14:nvContentPartPr>
            <p14:xfrm>
              <a:off x="5954417" y="5140375"/>
              <a:ext cx="101160" cy="176760"/>
            </p14:xfrm>
          </p:contentPart>
        </mc:Choice>
        <mc:Fallback>
          <p:pic>
            <p:nvPicPr>
              <p:cNvPr id="1174" name="Ink 1173">
                <a:extLst>
                  <a:ext uri="{FF2B5EF4-FFF2-40B4-BE49-F238E27FC236}">
                    <a16:creationId xmlns:a16="http://schemas.microsoft.com/office/drawing/2014/main" id="{1C168A77-F21F-FDA7-1DED-B8E89E2DAAD2}"/>
                  </a:ext>
                </a:extLst>
              </p:cNvPr>
              <p:cNvPicPr/>
              <p:nvPr/>
            </p:nvPicPr>
            <p:blipFill>
              <a:blip r:embed="rId170"/>
              <a:stretch>
                <a:fillRect/>
              </a:stretch>
            </p:blipFill>
            <p:spPr>
              <a:xfrm>
                <a:off x="5936777" y="5122375"/>
                <a:ext cx="136800" cy="212400"/>
              </a:xfrm>
              <a:prstGeom prst="rect">
                <a:avLst/>
              </a:prstGeom>
            </p:spPr>
          </p:pic>
        </mc:Fallback>
      </mc:AlternateContent>
      <p:grpSp>
        <p:nvGrpSpPr>
          <p:cNvPr id="1175" name="Group 1174">
            <a:extLst>
              <a:ext uri="{FF2B5EF4-FFF2-40B4-BE49-F238E27FC236}">
                <a16:creationId xmlns:a16="http://schemas.microsoft.com/office/drawing/2014/main" id="{7997E6CA-51A7-50FD-60DD-3BE2B7209AE3}"/>
              </a:ext>
            </a:extLst>
          </p:cNvPr>
          <p:cNvGrpSpPr/>
          <p:nvPr/>
        </p:nvGrpSpPr>
        <p:grpSpPr>
          <a:xfrm>
            <a:off x="4715843" y="4940939"/>
            <a:ext cx="442080" cy="343080"/>
            <a:chOff x="3578332" y="5012744"/>
            <a:chExt cx="442080" cy="343080"/>
          </a:xfrm>
        </p:grpSpPr>
        <mc:AlternateContent xmlns:mc="http://schemas.openxmlformats.org/markup-compatibility/2006">
          <mc:Choice xmlns:p14="http://schemas.microsoft.com/office/powerpoint/2010/main" Requires="p14">
            <p:contentPart p14:bwMode="auto" r:id="rId178">
              <p14:nvContentPartPr>
                <p14:cNvPr id="1176" name="Ink 1175">
                  <a:extLst>
                    <a:ext uri="{FF2B5EF4-FFF2-40B4-BE49-F238E27FC236}">
                      <a16:creationId xmlns:a16="http://schemas.microsoft.com/office/drawing/2014/main" id="{AC5B5209-1DAF-006D-3349-DE6BA839FD18}"/>
                    </a:ext>
                  </a:extLst>
                </p14:cNvPr>
                <p14:cNvContentPartPr/>
                <p14:nvPr/>
              </p14:nvContentPartPr>
              <p14:xfrm>
                <a:off x="3578332" y="5012744"/>
                <a:ext cx="398160" cy="214200"/>
              </p14:xfrm>
            </p:contentPart>
          </mc:Choice>
          <mc:Fallback>
            <p:pic>
              <p:nvPicPr>
                <p:cNvPr id="1176" name="Ink 1175">
                  <a:extLst>
                    <a:ext uri="{FF2B5EF4-FFF2-40B4-BE49-F238E27FC236}">
                      <a16:creationId xmlns:a16="http://schemas.microsoft.com/office/drawing/2014/main" id="{AC5B5209-1DAF-006D-3349-DE6BA839FD18}"/>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77" name="Ink 1176">
                  <a:extLst>
                    <a:ext uri="{FF2B5EF4-FFF2-40B4-BE49-F238E27FC236}">
                      <a16:creationId xmlns:a16="http://schemas.microsoft.com/office/drawing/2014/main" id="{729605B8-CC42-3C3D-1CDC-D70CD66C7536}"/>
                    </a:ext>
                  </a:extLst>
                </p14:cNvPr>
                <p14:cNvContentPartPr/>
                <p14:nvPr/>
              </p14:nvContentPartPr>
              <p14:xfrm>
                <a:off x="3666892" y="5107784"/>
                <a:ext cx="353520" cy="248040"/>
              </p14:xfrm>
            </p:contentPart>
          </mc:Choice>
          <mc:Fallback>
            <p:pic>
              <p:nvPicPr>
                <p:cNvPr id="1177" name="Ink 1176">
                  <a:extLst>
                    <a:ext uri="{FF2B5EF4-FFF2-40B4-BE49-F238E27FC236}">
                      <a16:creationId xmlns:a16="http://schemas.microsoft.com/office/drawing/2014/main" id="{729605B8-CC42-3C3D-1CDC-D70CD66C7536}"/>
                    </a:ext>
                  </a:extLst>
                </p:cNvPr>
                <p:cNvPicPr/>
                <p:nvPr/>
              </p:nvPicPr>
              <p:blipFill>
                <a:blip r:embed="rId168"/>
                <a:stretch>
                  <a:fillRect/>
                </a:stretch>
              </p:blipFill>
              <p:spPr>
                <a:xfrm>
                  <a:off x="3649252" y="5089784"/>
                  <a:ext cx="389160" cy="283680"/>
                </a:xfrm>
                <a:prstGeom prst="rect">
                  <a:avLst/>
                </a:prstGeom>
              </p:spPr>
            </p:pic>
          </mc:Fallback>
        </mc:AlternateContent>
      </p:grpSp>
      <p:sp>
        <p:nvSpPr>
          <p:cNvPr id="1178" name="TextBox 1177">
            <a:extLst>
              <a:ext uri="{FF2B5EF4-FFF2-40B4-BE49-F238E27FC236}">
                <a16:creationId xmlns:a16="http://schemas.microsoft.com/office/drawing/2014/main" id="{114C21F1-F4A9-8D4B-B5C9-67B4077685C0}"/>
              </a:ext>
            </a:extLst>
          </p:cNvPr>
          <p:cNvSpPr txBox="1"/>
          <p:nvPr/>
        </p:nvSpPr>
        <p:spPr>
          <a:xfrm>
            <a:off x="3326770" y="5489070"/>
            <a:ext cx="1030790"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during supernova</a:t>
            </a:r>
          </a:p>
        </p:txBody>
      </p:sp>
      <p:sp>
        <p:nvSpPr>
          <p:cNvPr id="1179" name="TextBox 1178">
            <a:extLst>
              <a:ext uri="{FF2B5EF4-FFF2-40B4-BE49-F238E27FC236}">
                <a16:creationId xmlns:a16="http://schemas.microsoft.com/office/drawing/2014/main" id="{57AEC3FA-0C4A-44BB-2654-37B252C47060}"/>
              </a:ext>
            </a:extLst>
          </p:cNvPr>
          <p:cNvSpPr txBox="1"/>
          <p:nvPr/>
        </p:nvSpPr>
        <p:spPr>
          <a:xfrm>
            <a:off x="4350479" y="5480070"/>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before or after supernova</a:t>
            </a:r>
          </a:p>
        </p:txBody>
      </p:sp>
      <p:sp>
        <p:nvSpPr>
          <p:cNvPr id="1180" name="TextBox 1179">
            <a:extLst>
              <a:ext uri="{FF2B5EF4-FFF2-40B4-BE49-F238E27FC236}">
                <a16:creationId xmlns:a16="http://schemas.microsoft.com/office/drawing/2014/main" id="{47E8482C-9C03-9438-8659-5926F937B3E8}"/>
              </a:ext>
            </a:extLst>
          </p:cNvPr>
          <p:cNvSpPr txBox="1"/>
          <p:nvPr/>
        </p:nvSpPr>
        <p:spPr>
          <a:xfrm>
            <a:off x="5438820" y="5481485"/>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Just the supernova!</a:t>
            </a:r>
          </a:p>
        </p:txBody>
      </p:sp>
      <mc:AlternateContent xmlns:mc="http://schemas.openxmlformats.org/markup-compatibility/2006">
        <mc:Choice xmlns:p14="http://schemas.microsoft.com/office/powerpoint/2010/main" Requires="p14">
          <p:contentPart p14:bwMode="auto" r:id="rId180">
            <p14:nvContentPartPr>
              <p14:cNvPr id="1186" name="Ink 1185">
                <a:extLst>
                  <a:ext uri="{FF2B5EF4-FFF2-40B4-BE49-F238E27FC236}">
                    <a16:creationId xmlns:a16="http://schemas.microsoft.com/office/drawing/2014/main" id="{698D493B-89E2-9CE9-6731-DECD91B5F643}"/>
                  </a:ext>
                </a:extLst>
              </p14:cNvPr>
              <p14:cNvContentPartPr/>
              <p14:nvPr/>
            </p14:nvContentPartPr>
            <p14:xfrm>
              <a:off x="5746585" y="5679114"/>
              <a:ext cx="703800" cy="1350720"/>
            </p14:xfrm>
          </p:contentPart>
        </mc:Choice>
        <mc:Fallback>
          <p:pic>
            <p:nvPicPr>
              <p:cNvPr id="1186" name="Ink 1185">
                <a:extLst>
                  <a:ext uri="{FF2B5EF4-FFF2-40B4-BE49-F238E27FC236}">
                    <a16:creationId xmlns:a16="http://schemas.microsoft.com/office/drawing/2014/main" id="{698D493B-89E2-9CE9-6731-DECD91B5F643}"/>
                  </a:ext>
                </a:extLst>
              </p:cNvPr>
              <p:cNvPicPr/>
              <p:nvPr/>
            </p:nvPicPr>
            <p:blipFill>
              <a:blip r:embed="rId181"/>
              <a:stretch>
                <a:fillRect/>
              </a:stretch>
            </p:blipFill>
            <p:spPr>
              <a:xfrm>
                <a:off x="5728585" y="5661114"/>
                <a:ext cx="739440" cy="1386360"/>
              </a:xfrm>
              <a:prstGeom prst="rect">
                <a:avLst/>
              </a:prstGeom>
            </p:spPr>
          </p:pic>
        </mc:Fallback>
      </mc:AlternateContent>
      <p:grpSp>
        <p:nvGrpSpPr>
          <p:cNvPr id="1198" name="Group 1197">
            <a:extLst>
              <a:ext uri="{FF2B5EF4-FFF2-40B4-BE49-F238E27FC236}">
                <a16:creationId xmlns:a16="http://schemas.microsoft.com/office/drawing/2014/main" id="{86659A79-6E84-9CB9-003B-6D3E31F41793}"/>
              </a:ext>
            </a:extLst>
          </p:cNvPr>
          <p:cNvGrpSpPr/>
          <p:nvPr/>
        </p:nvGrpSpPr>
        <p:grpSpPr>
          <a:xfrm>
            <a:off x="3340705" y="4700274"/>
            <a:ext cx="3196440" cy="1233360"/>
            <a:chOff x="3340705" y="4700274"/>
            <a:chExt cx="3196440" cy="1233360"/>
          </a:xfrm>
        </p:grpSpPr>
        <mc:AlternateContent xmlns:mc="http://schemas.openxmlformats.org/markup-compatibility/2006">
          <mc:Choice xmlns:p14="http://schemas.microsoft.com/office/powerpoint/2010/main" Requires="p14">
            <p:contentPart p14:bwMode="auto" r:id="rId182">
              <p14:nvContentPartPr>
                <p14:cNvPr id="1112" name="Ink 1111">
                  <a:extLst>
                    <a:ext uri="{FF2B5EF4-FFF2-40B4-BE49-F238E27FC236}">
                      <a16:creationId xmlns:a16="http://schemas.microsoft.com/office/drawing/2014/main" id="{F6A42903-5B78-C42D-1724-960D28BBD563}"/>
                    </a:ext>
                  </a:extLst>
                </p14:cNvPr>
                <p14:cNvContentPartPr/>
                <p14:nvPr/>
              </p14:nvContentPartPr>
              <p14:xfrm>
                <a:off x="5377260" y="5083100"/>
                <a:ext cx="123120" cy="15840"/>
              </p14:xfrm>
            </p:contentPart>
          </mc:Choice>
          <mc:Fallback>
            <p:pic>
              <p:nvPicPr>
                <p:cNvPr id="1112" name="Ink 1111">
                  <a:extLst>
                    <a:ext uri="{FF2B5EF4-FFF2-40B4-BE49-F238E27FC236}">
                      <a16:creationId xmlns:a16="http://schemas.microsoft.com/office/drawing/2014/main" id="{F6A42903-5B78-C42D-1724-960D28BBD563}"/>
                    </a:ext>
                  </a:extLst>
                </p:cNvPr>
                <p:cNvPicPr/>
                <p:nvPr/>
              </p:nvPicPr>
              <p:blipFill>
                <a:blip r:embed="rId183"/>
                <a:stretch>
                  <a:fillRect/>
                </a:stretch>
              </p:blipFill>
              <p:spPr>
                <a:xfrm>
                  <a:off x="5359260" y="5065460"/>
                  <a:ext cx="1587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13" name="Ink 1112">
                  <a:extLst>
                    <a:ext uri="{FF2B5EF4-FFF2-40B4-BE49-F238E27FC236}">
                      <a16:creationId xmlns:a16="http://schemas.microsoft.com/office/drawing/2014/main" id="{7E670BDC-6269-C07E-10C1-7DB8B7475031}"/>
                    </a:ext>
                  </a:extLst>
                </p14:cNvPr>
                <p14:cNvContentPartPr/>
                <p14:nvPr/>
              </p14:nvContentPartPr>
              <p14:xfrm>
                <a:off x="5377980" y="5170220"/>
                <a:ext cx="142560" cy="15120"/>
              </p14:xfrm>
            </p:contentPart>
          </mc:Choice>
          <mc:Fallback>
            <p:pic>
              <p:nvPicPr>
                <p:cNvPr id="1113" name="Ink 1112">
                  <a:extLst>
                    <a:ext uri="{FF2B5EF4-FFF2-40B4-BE49-F238E27FC236}">
                      <a16:creationId xmlns:a16="http://schemas.microsoft.com/office/drawing/2014/main" id="{7E670BDC-6269-C07E-10C1-7DB8B7475031}"/>
                    </a:ext>
                  </a:extLst>
                </p:cNvPr>
                <p:cNvPicPr/>
                <p:nvPr/>
              </p:nvPicPr>
              <p:blipFill>
                <a:blip r:embed="rId185"/>
                <a:stretch>
                  <a:fillRect/>
                </a:stretch>
              </p:blipFill>
              <p:spPr>
                <a:xfrm>
                  <a:off x="5360340" y="5152220"/>
                  <a:ext cx="1782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93" name="Ink 1192">
                  <a:extLst>
                    <a:ext uri="{FF2B5EF4-FFF2-40B4-BE49-F238E27FC236}">
                      <a16:creationId xmlns:a16="http://schemas.microsoft.com/office/drawing/2014/main" id="{C12632A8-998F-E895-1292-B1990DC5BC3E}"/>
                    </a:ext>
                  </a:extLst>
                </p14:cNvPr>
                <p14:cNvContentPartPr/>
                <p14:nvPr/>
              </p14:nvContentPartPr>
              <p14:xfrm>
                <a:off x="6420505" y="5696394"/>
                <a:ext cx="8280" cy="4680"/>
              </p14:xfrm>
            </p:contentPart>
          </mc:Choice>
          <mc:Fallback>
            <p:pic>
              <p:nvPicPr>
                <p:cNvPr id="1193" name="Ink 1192">
                  <a:extLst>
                    <a:ext uri="{FF2B5EF4-FFF2-40B4-BE49-F238E27FC236}">
                      <a16:creationId xmlns:a16="http://schemas.microsoft.com/office/drawing/2014/main" id="{C12632A8-998F-E895-1292-B1990DC5BC3E}"/>
                    </a:ext>
                  </a:extLst>
                </p:cNvPr>
                <p:cNvPicPr/>
                <p:nvPr/>
              </p:nvPicPr>
              <p:blipFill>
                <a:blip r:embed="rId187"/>
                <a:stretch>
                  <a:fillRect/>
                </a:stretch>
              </p:blipFill>
              <p:spPr>
                <a:xfrm>
                  <a:off x="6402865" y="5678394"/>
                  <a:ext cx="439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94" name="Ink 1193">
                  <a:extLst>
                    <a:ext uri="{FF2B5EF4-FFF2-40B4-BE49-F238E27FC236}">
                      <a16:creationId xmlns:a16="http://schemas.microsoft.com/office/drawing/2014/main" id="{4B9A910E-3280-C7F0-CDCE-E1DB5C271548}"/>
                    </a:ext>
                  </a:extLst>
                </p14:cNvPr>
                <p14:cNvContentPartPr/>
                <p14:nvPr/>
              </p14:nvContentPartPr>
              <p14:xfrm>
                <a:off x="6438145" y="4738434"/>
                <a:ext cx="95400" cy="965880"/>
              </p14:xfrm>
            </p:contentPart>
          </mc:Choice>
          <mc:Fallback>
            <p:pic>
              <p:nvPicPr>
                <p:cNvPr id="1194" name="Ink 1193">
                  <a:extLst>
                    <a:ext uri="{FF2B5EF4-FFF2-40B4-BE49-F238E27FC236}">
                      <a16:creationId xmlns:a16="http://schemas.microsoft.com/office/drawing/2014/main" id="{4B9A910E-3280-C7F0-CDCE-E1DB5C271548}"/>
                    </a:ext>
                  </a:extLst>
                </p:cNvPr>
                <p:cNvPicPr/>
                <p:nvPr/>
              </p:nvPicPr>
              <p:blipFill>
                <a:blip r:embed="rId189"/>
                <a:stretch>
                  <a:fillRect/>
                </a:stretch>
              </p:blipFill>
              <p:spPr>
                <a:xfrm>
                  <a:off x="6420145" y="4720794"/>
                  <a:ext cx="131040" cy="10015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96" name="Ink 1195">
                  <a:extLst>
                    <a:ext uri="{FF2B5EF4-FFF2-40B4-BE49-F238E27FC236}">
                      <a16:creationId xmlns:a16="http://schemas.microsoft.com/office/drawing/2014/main" id="{8B4BBFF6-A5D5-9169-82D0-084657904978}"/>
                    </a:ext>
                  </a:extLst>
                </p14:cNvPr>
                <p14:cNvContentPartPr/>
                <p14:nvPr/>
              </p14:nvContentPartPr>
              <p14:xfrm>
                <a:off x="3341785" y="4700274"/>
                <a:ext cx="3195360" cy="68760"/>
              </p14:xfrm>
            </p:contentPart>
          </mc:Choice>
          <mc:Fallback>
            <p:pic>
              <p:nvPicPr>
                <p:cNvPr id="1196" name="Ink 1195">
                  <a:extLst>
                    <a:ext uri="{FF2B5EF4-FFF2-40B4-BE49-F238E27FC236}">
                      <a16:creationId xmlns:a16="http://schemas.microsoft.com/office/drawing/2014/main" id="{8B4BBFF6-A5D5-9169-82D0-084657904978}"/>
                    </a:ext>
                  </a:extLst>
                </p:cNvPr>
                <p:cNvPicPr/>
                <p:nvPr/>
              </p:nvPicPr>
              <p:blipFill>
                <a:blip r:embed="rId191"/>
                <a:stretch>
                  <a:fillRect/>
                </a:stretch>
              </p:blipFill>
              <p:spPr>
                <a:xfrm>
                  <a:off x="3324145" y="4682634"/>
                  <a:ext cx="32310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7" name="Ink 1196">
                  <a:extLst>
                    <a:ext uri="{FF2B5EF4-FFF2-40B4-BE49-F238E27FC236}">
                      <a16:creationId xmlns:a16="http://schemas.microsoft.com/office/drawing/2014/main" id="{954DEF1B-6CBC-DA55-DA5D-DE737A730336}"/>
                    </a:ext>
                  </a:extLst>
                </p14:cNvPr>
                <p14:cNvContentPartPr/>
                <p14:nvPr/>
              </p14:nvContentPartPr>
              <p14:xfrm>
                <a:off x="3340705" y="4760754"/>
                <a:ext cx="94320" cy="1172880"/>
              </p14:xfrm>
            </p:contentPart>
          </mc:Choice>
          <mc:Fallback>
            <p:pic>
              <p:nvPicPr>
                <p:cNvPr id="1197" name="Ink 1196">
                  <a:extLst>
                    <a:ext uri="{FF2B5EF4-FFF2-40B4-BE49-F238E27FC236}">
                      <a16:creationId xmlns:a16="http://schemas.microsoft.com/office/drawing/2014/main" id="{954DEF1B-6CBC-DA55-DA5D-DE737A730336}"/>
                    </a:ext>
                  </a:extLst>
                </p:cNvPr>
                <p:cNvPicPr/>
                <p:nvPr/>
              </p:nvPicPr>
              <p:blipFill>
                <a:blip r:embed="rId193"/>
                <a:stretch>
                  <a:fillRect/>
                </a:stretch>
              </p:blipFill>
              <p:spPr>
                <a:xfrm>
                  <a:off x="3323065" y="4743114"/>
                  <a:ext cx="129960" cy="1208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4">
            <p14:nvContentPartPr>
              <p14:cNvPr id="1202" name="Ink 1201">
                <a:extLst>
                  <a:ext uri="{FF2B5EF4-FFF2-40B4-BE49-F238E27FC236}">
                    <a16:creationId xmlns:a16="http://schemas.microsoft.com/office/drawing/2014/main" id="{17A72467-5914-72C3-3B2A-D7CC48E3B7B9}"/>
                  </a:ext>
                </a:extLst>
              </p14:cNvPr>
              <p14:cNvContentPartPr/>
              <p14:nvPr/>
            </p14:nvContentPartPr>
            <p14:xfrm>
              <a:off x="3413785" y="5912034"/>
              <a:ext cx="2336760" cy="1139760"/>
            </p14:xfrm>
          </p:contentPart>
        </mc:Choice>
        <mc:Fallback>
          <p:pic>
            <p:nvPicPr>
              <p:cNvPr id="1202" name="Ink 1201">
                <a:extLst>
                  <a:ext uri="{FF2B5EF4-FFF2-40B4-BE49-F238E27FC236}">
                    <a16:creationId xmlns:a16="http://schemas.microsoft.com/office/drawing/2014/main" id="{17A72467-5914-72C3-3B2A-D7CC48E3B7B9}"/>
                  </a:ext>
                </a:extLst>
              </p:cNvPr>
              <p:cNvPicPr/>
              <p:nvPr/>
            </p:nvPicPr>
            <p:blipFill>
              <a:blip r:embed="rId195"/>
              <a:stretch>
                <a:fillRect/>
              </a:stretch>
            </p:blipFill>
            <p:spPr>
              <a:xfrm>
                <a:off x="3395785" y="5894394"/>
                <a:ext cx="2372400" cy="1175400"/>
              </a:xfrm>
              <a:prstGeom prst="rect">
                <a:avLst/>
              </a:prstGeom>
            </p:spPr>
          </p:pic>
        </mc:Fallback>
      </mc:AlternateContent>
      <p:sp>
        <p:nvSpPr>
          <p:cNvPr id="1203" name="TextBox 1202">
            <a:extLst>
              <a:ext uri="{FF2B5EF4-FFF2-40B4-BE49-F238E27FC236}">
                <a16:creationId xmlns:a16="http://schemas.microsoft.com/office/drawing/2014/main" id="{4F3657BE-2D7E-9AE1-D2B0-9EB5DD7A0EEF}"/>
              </a:ext>
            </a:extLst>
          </p:cNvPr>
          <p:cNvSpPr txBox="1"/>
          <p:nvPr/>
        </p:nvSpPr>
        <p:spPr>
          <a:xfrm>
            <a:off x="3191059" y="6009395"/>
            <a:ext cx="2236342"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4m Blanco Telescope </a:t>
            </a:r>
          </a:p>
          <a:p>
            <a:r>
              <a:rPr lang="en-AU" sz="1400" dirty="0">
                <a:solidFill>
                  <a:srgbClr val="7030A0"/>
                </a:solidFill>
                <a:latin typeface="xkcd Script" panose="03000503000000000000" pitchFamily="66" charset="0"/>
                <a:ea typeface="xkcd Script" panose="03000503000000000000" pitchFamily="66" charset="0"/>
              </a:rPr>
              <a:t>at the Cerro Tololo Inter-American Observatory observed thousands of supernovae for the Dark Energy Survey. 1504 </a:t>
            </a:r>
          </a:p>
          <a:p>
            <a:r>
              <a:rPr lang="en-AU" sz="1400" dirty="0">
                <a:solidFill>
                  <a:srgbClr val="7030A0"/>
                </a:solidFill>
                <a:latin typeface="xkcd Script" panose="03000503000000000000" pitchFamily="66" charset="0"/>
                <a:ea typeface="xkcd Script" panose="03000503000000000000" pitchFamily="66" charset="0"/>
              </a:rPr>
              <a:t>of them made the </a:t>
            </a:r>
          </a:p>
          <a:p>
            <a:r>
              <a:rPr lang="en-AU" sz="1400" dirty="0">
                <a:solidFill>
                  <a:srgbClr val="7030A0"/>
                </a:solidFill>
                <a:latin typeface="xkcd Script" panose="03000503000000000000" pitchFamily="66" charset="0"/>
                <a:ea typeface="xkcd Script" panose="03000503000000000000" pitchFamily="66" charset="0"/>
              </a:rPr>
              <a:t>cut for this paper!</a:t>
            </a:r>
          </a:p>
        </p:txBody>
      </p:sp>
    </p:spTree>
    <p:extLst>
      <p:ext uri="{BB962C8B-B14F-4D97-AF65-F5344CB8AC3E}">
        <p14:creationId xmlns:p14="http://schemas.microsoft.com/office/powerpoint/2010/main" val="290844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newspaper&#10;&#10;Description automatically generated">
            <a:extLst>
              <a:ext uri="{FF2B5EF4-FFF2-40B4-BE49-F238E27FC236}">
                <a16:creationId xmlns:a16="http://schemas.microsoft.com/office/drawing/2014/main" id="{9F4D95E6-21B9-B68D-5349-E9C36B35E05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6" name="TextBox 5">
            <a:extLst>
              <a:ext uri="{FF2B5EF4-FFF2-40B4-BE49-F238E27FC236}">
                <a16:creationId xmlns:a16="http://schemas.microsoft.com/office/drawing/2014/main" id="{0CCD0CAB-05EB-5E13-7AD0-1333CBCA2D4D}"/>
              </a:ext>
            </a:extLst>
          </p:cNvPr>
          <p:cNvSpPr txBox="1"/>
          <p:nvPr/>
        </p:nvSpPr>
        <p:spPr>
          <a:xfrm>
            <a:off x="1167013" y="934789"/>
            <a:ext cx="4786525" cy="289310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So we know that supernovae appear differently depending on the colour we look at them with. We also know that redshift means that when we look at red light from a far away supernova, we’re actually looking at intrinsically blue light that’s been shifted to the red as the light has travelled to us.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If we want to compare supernova light curves across different redshifts, we need to account for these effects. We proposed using a mathematical selection function</a:t>
            </a:r>
            <a:r>
              <a:rPr lang="en-AU" sz="1400" baseline="30000" dirty="0">
                <a:solidFill>
                  <a:srgbClr val="7030A0"/>
                </a:solidFill>
                <a:latin typeface="xkcd Script" panose="03000503000000000000" pitchFamily="66" charset="0"/>
                <a:ea typeface="xkcd Script" panose="03000503000000000000" pitchFamily="66" charset="0"/>
              </a:rPr>
              <a:t>*</a:t>
            </a:r>
          </a:p>
          <a:p>
            <a:r>
              <a:rPr lang="en-AU" sz="1400" dirty="0">
                <a:solidFill>
                  <a:srgbClr val="7030A0"/>
                </a:solidFill>
                <a:latin typeface="xkcd Script" panose="03000503000000000000" pitchFamily="66" charset="0"/>
                <a:ea typeface="xkcd Script" panose="03000503000000000000" pitchFamily="66" charset="0"/>
              </a:rPr>
              <a:t>to carefully choose light curves at certain redshifts and in certain colours so that we get a sample that should all have the same shape. </a:t>
            </a:r>
          </a:p>
        </p:txBody>
      </p:sp>
      <p:sp>
        <p:nvSpPr>
          <p:cNvPr id="8" name="TextBox 7">
            <a:extLst>
              <a:ext uri="{FF2B5EF4-FFF2-40B4-BE49-F238E27FC236}">
                <a16:creationId xmlns:a16="http://schemas.microsoft.com/office/drawing/2014/main" id="{925ABAF9-13A7-7528-C90F-C479548E81A0}"/>
              </a:ext>
            </a:extLst>
          </p:cNvPr>
          <p:cNvSpPr txBox="1"/>
          <p:nvPr/>
        </p:nvSpPr>
        <p:spPr>
          <a:xfrm>
            <a:off x="375100" y="5856886"/>
            <a:ext cx="2944472" cy="310854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If time dilation is real, we should see that supernovae take longer at higher redshift (from our perspective). That means that if we literally stack light curves from various redshifts that </a:t>
            </a:r>
            <a:r>
              <a:rPr lang="en-AU" sz="1400" b="1" dirty="0">
                <a:solidFill>
                  <a:srgbClr val="7030A0"/>
                </a:solidFill>
                <a:latin typeface="xkcd Script" panose="03000503000000000000" pitchFamily="66" charset="0"/>
                <a:ea typeface="xkcd Script" panose="03000503000000000000" pitchFamily="66" charset="0"/>
              </a:rPr>
              <a:t>should</a:t>
            </a:r>
            <a:r>
              <a:rPr lang="en-AU" sz="1400" dirty="0">
                <a:solidFill>
                  <a:srgbClr val="7030A0"/>
                </a:solidFill>
                <a:latin typeface="xkcd Script" panose="03000503000000000000" pitchFamily="66" charset="0"/>
                <a:ea typeface="xkcd Script" panose="03000503000000000000" pitchFamily="66" charset="0"/>
              </a:rPr>
              <a:t> have the same shape, the higher redshift ones will appear wider!</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Our method is unique in that we use *only* the data from the Dark Energy Survey – no other supernovae were hurt in the making of this paper. </a:t>
            </a: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D5B20113-C54F-7068-5AE2-086927F4514B}"/>
                  </a:ext>
                </a:extLst>
              </p14:cNvPr>
              <p14:cNvContentPartPr/>
              <p14:nvPr/>
            </p14:nvContentPartPr>
            <p14:xfrm>
              <a:off x="5543843" y="3021057"/>
              <a:ext cx="489600" cy="1661760"/>
            </p14:xfrm>
          </p:contentPart>
        </mc:Choice>
        <mc:Fallback>
          <p:pic>
            <p:nvPicPr>
              <p:cNvPr id="9" name="Ink 8">
                <a:extLst>
                  <a:ext uri="{FF2B5EF4-FFF2-40B4-BE49-F238E27FC236}">
                    <a16:creationId xmlns:a16="http://schemas.microsoft.com/office/drawing/2014/main" id="{D5B20113-C54F-7068-5AE2-086927F4514B}"/>
                  </a:ext>
                </a:extLst>
              </p:cNvPr>
              <p:cNvPicPr/>
              <p:nvPr/>
            </p:nvPicPr>
            <p:blipFill>
              <a:blip r:embed="rId4"/>
              <a:stretch>
                <a:fillRect/>
              </a:stretch>
            </p:blipFill>
            <p:spPr>
              <a:xfrm>
                <a:off x="5526203" y="3003417"/>
                <a:ext cx="525240" cy="1697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AA6EF5A1-63A0-39AE-816B-11B76EA460EE}"/>
                  </a:ext>
                </a:extLst>
              </p14:cNvPr>
              <p14:cNvContentPartPr/>
              <p14:nvPr/>
            </p14:nvContentPartPr>
            <p14:xfrm>
              <a:off x="5537723" y="4495617"/>
              <a:ext cx="294840" cy="191160"/>
            </p14:xfrm>
          </p:contentPart>
        </mc:Choice>
        <mc:Fallback>
          <p:pic>
            <p:nvPicPr>
              <p:cNvPr id="18" name="Ink 17">
                <a:extLst>
                  <a:ext uri="{FF2B5EF4-FFF2-40B4-BE49-F238E27FC236}">
                    <a16:creationId xmlns:a16="http://schemas.microsoft.com/office/drawing/2014/main" id="{AA6EF5A1-63A0-39AE-816B-11B76EA460EE}"/>
                  </a:ext>
                </a:extLst>
              </p:cNvPr>
              <p:cNvPicPr/>
              <p:nvPr/>
            </p:nvPicPr>
            <p:blipFill>
              <a:blip r:embed="rId6"/>
              <a:stretch>
                <a:fillRect/>
              </a:stretch>
            </p:blipFill>
            <p:spPr>
              <a:xfrm>
                <a:off x="5520083" y="4477977"/>
                <a:ext cx="330480" cy="226800"/>
              </a:xfrm>
              <a:prstGeom prst="rect">
                <a:avLst/>
              </a:prstGeom>
            </p:spPr>
          </p:pic>
        </mc:Fallback>
      </mc:AlternateContent>
      <p:sp>
        <p:nvSpPr>
          <p:cNvPr id="19" name="TextBox 18">
            <a:extLst>
              <a:ext uri="{FF2B5EF4-FFF2-40B4-BE49-F238E27FC236}">
                <a16:creationId xmlns:a16="http://schemas.microsoft.com/office/drawing/2014/main" id="{B7557964-5963-323A-884F-62178A650A9B}"/>
              </a:ext>
            </a:extLst>
          </p:cNvPr>
          <p:cNvSpPr txBox="1"/>
          <p:nvPr/>
        </p:nvSpPr>
        <p:spPr>
          <a:xfrm>
            <a:off x="3935895" y="8492585"/>
            <a:ext cx="3031435"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*For astrophysics, we’re kind of light on the math in this paper!</a:t>
            </a:r>
          </a:p>
        </p:txBody>
      </p:sp>
      <p:sp>
        <p:nvSpPr>
          <p:cNvPr id="20" name="TextBox 19">
            <a:extLst>
              <a:ext uri="{FF2B5EF4-FFF2-40B4-BE49-F238E27FC236}">
                <a16:creationId xmlns:a16="http://schemas.microsoft.com/office/drawing/2014/main" id="{3327B42F-E8D7-B62C-599A-2492AC21B5AF}"/>
              </a:ext>
            </a:extLst>
          </p:cNvPr>
          <p:cNvSpPr txBox="1"/>
          <p:nvPr/>
        </p:nvSpPr>
        <p:spPr>
          <a:xfrm>
            <a:off x="3429000" y="5283716"/>
            <a:ext cx="3101009" cy="2677656"/>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equation essentially says that if we want to compare with a supernova at a very high redshift, we need to collect light in a redder filter so that we’re seeing the same type of stuff!</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Since we have a finite amount of data, we can’t choose light curves that’ll have </a:t>
            </a:r>
            <a:r>
              <a:rPr lang="en-AU" sz="1400" i="1" dirty="0">
                <a:solidFill>
                  <a:srgbClr val="7030A0"/>
                </a:solidFill>
                <a:latin typeface="xkcd Script" panose="03000503000000000000" pitchFamily="66" charset="0"/>
                <a:ea typeface="xkcd Script" panose="03000503000000000000" pitchFamily="66" charset="0"/>
              </a:rPr>
              <a:t>exactly</a:t>
            </a:r>
            <a:r>
              <a:rPr lang="en-AU" sz="1400" dirty="0">
                <a:solidFill>
                  <a:srgbClr val="7030A0"/>
                </a:solidFill>
                <a:latin typeface="xkcd Script" panose="03000503000000000000" pitchFamily="66" charset="0"/>
                <a:ea typeface="xkcd Script" panose="03000503000000000000" pitchFamily="66" charset="0"/>
              </a:rPr>
              <a:t> the same shape, but the sheer number of supernovae with DES means that we can pick lots of light curves that are pretty close!</a:t>
            </a:r>
          </a:p>
        </p:txBody>
      </p:sp>
      <p:sp>
        <p:nvSpPr>
          <p:cNvPr id="21" name="TextBox 20">
            <a:extLst>
              <a:ext uri="{FF2B5EF4-FFF2-40B4-BE49-F238E27FC236}">
                <a16:creationId xmlns:a16="http://schemas.microsoft.com/office/drawing/2014/main" id="{E79CC351-F6EE-7C2F-DE73-6BA2D36D88DF}"/>
              </a:ext>
            </a:extLst>
          </p:cNvPr>
          <p:cNvSpPr txBox="1"/>
          <p:nvPr/>
        </p:nvSpPr>
        <p:spPr>
          <a:xfrm>
            <a:off x="429814" y="5283716"/>
            <a:ext cx="294447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do *we* do in the paper?</a:t>
            </a:r>
          </a:p>
        </p:txBody>
      </p:sp>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4656BF01-F402-97F2-02B5-A93A396504C6}"/>
                  </a:ext>
                </a:extLst>
              </p14:cNvPr>
              <p14:cNvContentPartPr/>
              <p14:nvPr/>
            </p14:nvContentPartPr>
            <p14:xfrm>
              <a:off x="490620" y="5601510"/>
              <a:ext cx="2576520" cy="81720"/>
            </p14:xfrm>
          </p:contentPart>
        </mc:Choice>
        <mc:Fallback>
          <p:pic>
            <p:nvPicPr>
              <p:cNvPr id="23" name="Ink 22">
                <a:extLst>
                  <a:ext uri="{FF2B5EF4-FFF2-40B4-BE49-F238E27FC236}">
                    <a16:creationId xmlns:a16="http://schemas.microsoft.com/office/drawing/2014/main" id="{4656BF01-F402-97F2-02B5-A93A396504C6}"/>
                  </a:ext>
                </a:extLst>
              </p:cNvPr>
              <p:cNvPicPr/>
              <p:nvPr/>
            </p:nvPicPr>
            <p:blipFill>
              <a:blip r:embed="rId8"/>
              <a:stretch>
                <a:fillRect/>
              </a:stretch>
            </p:blipFill>
            <p:spPr>
              <a:xfrm>
                <a:off x="472980" y="5583510"/>
                <a:ext cx="2612160" cy="117360"/>
              </a:xfrm>
              <a:prstGeom prst="rect">
                <a:avLst/>
              </a:prstGeom>
            </p:spPr>
          </p:pic>
        </mc:Fallback>
      </mc:AlternateContent>
    </p:spTree>
    <p:extLst>
      <p:ext uri="{BB962C8B-B14F-4D97-AF65-F5344CB8AC3E}">
        <p14:creationId xmlns:p14="http://schemas.microsoft.com/office/powerpoint/2010/main" val="346262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 and graphics&#10;&#10;Description automatically generated">
            <a:extLst>
              <a:ext uri="{FF2B5EF4-FFF2-40B4-BE49-F238E27FC236}">
                <a16:creationId xmlns:a16="http://schemas.microsoft.com/office/drawing/2014/main" id="{BE7445AA-EA0C-1E3E-BC14-EFA62BBC629A}"/>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4401D11-6F5C-2D26-67C5-70288E131E8B}"/>
                  </a:ext>
                </a:extLst>
              </p14:cNvPr>
              <p14:cNvContentPartPr/>
              <p14:nvPr/>
            </p14:nvContentPartPr>
            <p14:xfrm>
              <a:off x="891660" y="4369340"/>
              <a:ext cx="2337840" cy="41400"/>
            </p14:xfrm>
          </p:contentPart>
        </mc:Choice>
        <mc:Fallback>
          <p:pic>
            <p:nvPicPr>
              <p:cNvPr id="4" name="Ink 3">
                <a:extLst>
                  <a:ext uri="{FF2B5EF4-FFF2-40B4-BE49-F238E27FC236}">
                    <a16:creationId xmlns:a16="http://schemas.microsoft.com/office/drawing/2014/main" id="{84401D11-6F5C-2D26-67C5-70288E131E8B}"/>
                  </a:ext>
                </a:extLst>
              </p:cNvPr>
              <p:cNvPicPr/>
              <p:nvPr/>
            </p:nvPicPr>
            <p:blipFill>
              <a:blip r:embed="rId4"/>
              <a:stretch>
                <a:fillRect/>
              </a:stretch>
            </p:blipFill>
            <p:spPr>
              <a:xfrm>
                <a:off x="874020" y="4351700"/>
                <a:ext cx="23734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750C3CCB-EAA5-295D-B408-25AF5E643915}"/>
                  </a:ext>
                </a:extLst>
              </p14:cNvPr>
              <p14:cNvContentPartPr/>
              <p14:nvPr/>
            </p14:nvContentPartPr>
            <p14:xfrm>
              <a:off x="3129420" y="4278620"/>
              <a:ext cx="147600" cy="205200"/>
            </p14:xfrm>
          </p:contentPart>
        </mc:Choice>
        <mc:Fallback>
          <p:pic>
            <p:nvPicPr>
              <p:cNvPr id="12" name="Ink 11">
                <a:extLst>
                  <a:ext uri="{FF2B5EF4-FFF2-40B4-BE49-F238E27FC236}">
                    <a16:creationId xmlns:a16="http://schemas.microsoft.com/office/drawing/2014/main" id="{750C3CCB-EAA5-295D-B408-25AF5E643915}"/>
                  </a:ext>
                </a:extLst>
              </p:cNvPr>
              <p:cNvPicPr/>
              <p:nvPr/>
            </p:nvPicPr>
            <p:blipFill>
              <a:blip r:embed="rId6"/>
              <a:stretch>
                <a:fillRect/>
              </a:stretch>
            </p:blipFill>
            <p:spPr>
              <a:xfrm>
                <a:off x="3111420" y="4260980"/>
                <a:ext cx="1832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8B4DB2B0-5F8B-C3C0-0157-2FD6CCB7173F}"/>
                  </a:ext>
                </a:extLst>
              </p14:cNvPr>
              <p14:cNvContentPartPr/>
              <p14:nvPr/>
            </p14:nvContentPartPr>
            <p14:xfrm>
              <a:off x="856740" y="597980"/>
              <a:ext cx="45000" cy="3805200"/>
            </p14:xfrm>
          </p:contentPart>
        </mc:Choice>
        <mc:Fallback>
          <p:pic>
            <p:nvPicPr>
              <p:cNvPr id="15" name="Ink 14">
                <a:extLst>
                  <a:ext uri="{FF2B5EF4-FFF2-40B4-BE49-F238E27FC236}">
                    <a16:creationId xmlns:a16="http://schemas.microsoft.com/office/drawing/2014/main" id="{8B4DB2B0-5F8B-C3C0-0157-2FD6CCB7173F}"/>
                  </a:ext>
                </a:extLst>
              </p:cNvPr>
              <p:cNvPicPr/>
              <p:nvPr/>
            </p:nvPicPr>
            <p:blipFill>
              <a:blip r:embed="rId8"/>
              <a:stretch>
                <a:fillRect/>
              </a:stretch>
            </p:blipFill>
            <p:spPr>
              <a:xfrm>
                <a:off x="839100" y="580340"/>
                <a:ext cx="80640" cy="3840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E8A2FB52-3B3B-0317-3B2C-493C7C347C72}"/>
                  </a:ext>
                </a:extLst>
              </p14:cNvPr>
              <p14:cNvContentPartPr/>
              <p14:nvPr/>
            </p14:nvContentPartPr>
            <p14:xfrm>
              <a:off x="909660" y="2486540"/>
              <a:ext cx="2346480" cy="53640"/>
            </p14:xfrm>
          </p:contentPart>
        </mc:Choice>
        <mc:Fallback>
          <p:pic>
            <p:nvPicPr>
              <p:cNvPr id="17" name="Ink 16">
                <a:extLst>
                  <a:ext uri="{FF2B5EF4-FFF2-40B4-BE49-F238E27FC236}">
                    <a16:creationId xmlns:a16="http://schemas.microsoft.com/office/drawing/2014/main" id="{E8A2FB52-3B3B-0317-3B2C-493C7C347C72}"/>
                  </a:ext>
                </a:extLst>
              </p:cNvPr>
              <p:cNvPicPr/>
              <p:nvPr/>
            </p:nvPicPr>
            <p:blipFill>
              <a:blip r:embed="rId10"/>
              <a:stretch>
                <a:fillRect/>
              </a:stretch>
            </p:blipFill>
            <p:spPr>
              <a:xfrm>
                <a:off x="892020" y="2468540"/>
                <a:ext cx="23821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B8961C3E-81FF-D727-12EC-D933C2FE7681}"/>
                  </a:ext>
                </a:extLst>
              </p14:cNvPr>
              <p14:cNvContentPartPr/>
              <p14:nvPr/>
            </p14:nvContentPartPr>
            <p14:xfrm>
              <a:off x="3165780" y="2397260"/>
              <a:ext cx="138240" cy="205560"/>
            </p14:xfrm>
          </p:contentPart>
        </mc:Choice>
        <mc:Fallback>
          <p:pic>
            <p:nvPicPr>
              <p:cNvPr id="24" name="Ink 23">
                <a:extLst>
                  <a:ext uri="{FF2B5EF4-FFF2-40B4-BE49-F238E27FC236}">
                    <a16:creationId xmlns:a16="http://schemas.microsoft.com/office/drawing/2014/main" id="{B8961C3E-81FF-D727-12EC-D933C2FE7681}"/>
                  </a:ext>
                </a:extLst>
              </p:cNvPr>
              <p:cNvPicPr/>
              <p:nvPr/>
            </p:nvPicPr>
            <p:blipFill>
              <a:blip r:embed="rId12"/>
              <a:stretch>
                <a:fillRect/>
              </a:stretch>
            </p:blipFill>
            <p:spPr>
              <a:xfrm>
                <a:off x="3147780" y="2379620"/>
                <a:ext cx="1738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Ink 24">
                <a:extLst>
                  <a:ext uri="{FF2B5EF4-FFF2-40B4-BE49-F238E27FC236}">
                    <a16:creationId xmlns:a16="http://schemas.microsoft.com/office/drawing/2014/main" id="{45B94143-65C7-BC08-65D5-1A1F316CFDF7}"/>
                  </a:ext>
                </a:extLst>
              </p14:cNvPr>
              <p14:cNvContentPartPr/>
              <p14:nvPr/>
            </p14:nvContentPartPr>
            <p14:xfrm>
              <a:off x="813540" y="555140"/>
              <a:ext cx="158760" cy="141480"/>
            </p14:xfrm>
          </p:contentPart>
        </mc:Choice>
        <mc:Fallback>
          <p:pic>
            <p:nvPicPr>
              <p:cNvPr id="25" name="Ink 24">
                <a:extLst>
                  <a:ext uri="{FF2B5EF4-FFF2-40B4-BE49-F238E27FC236}">
                    <a16:creationId xmlns:a16="http://schemas.microsoft.com/office/drawing/2014/main" id="{45B94143-65C7-BC08-65D5-1A1F316CFDF7}"/>
                  </a:ext>
                </a:extLst>
              </p:cNvPr>
              <p:cNvPicPr/>
              <p:nvPr/>
            </p:nvPicPr>
            <p:blipFill>
              <a:blip r:embed="rId14"/>
              <a:stretch>
                <a:fillRect/>
              </a:stretch>
            </p:blipFill>
            <p:spPr>
              <a:xfrm>
                <a:off x="795540" y="537140"/>
                <a:ext cx="1944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Ink 25">
                <a:extLst>
                  <a:ext uri="{FF2B5EF4-FFF2-40B4-BE49-F238E27FC236}">
                    <a16:creationId xmlns:a16="http://schemas.microsoft.com/office/drawing/2014/main" id="{420E516A-64AF-34E9-3867-74BE75D87DE0}"/>
                  </a:ext>
                </a:extLst>
              </p14:cNvPr>
              <p14:cNvContentPartPr/>
              <p14:nvPr/>
            </p14:nvContentPartPr>
            <p14:xfrm>
              <a:off x="789780" y="2532620"/>
              <a:ext cx="195480" cy="110520"/>
            </p14:xfrm>
          </p:contentPart>
        </mc:Choice>
        <mc:Fallback>
          <p:pic>
            <p:nvPicPr>
              <p:cNvPr id="26" name="Ink 25">
                <a:extLst>
                  <a:ext uri="{FF2B5EF4-FFF2-40B4-BE49-F238E27FC236}">
                    <a16:creationId xmlns:a16="http://schemas.microsoft.com/office/drawing/2014/main" id="{420E516A-64AF-34E9-3867-74BE75D87DE0}"/>
                  </a:ext>
                </a:extLst>
              </p:cNvPr>
              <p:cNvPicPr/>
              <p:nvPr/>
            </p:nvPicPr>
            <p:blipFill>
              <a:blip r:embed="rId16"/>
              <a:stretch>
                <a:fillRect/>
              </a:stretch>
            </p:blipFill>
            <p:spPr>
              <a:xfrm>
                <a:off x="772140" y="2514980"/>
                <a:ext cx="231120" cy="146160"/>
              </a:xfrm>
              <a:prstGeom prst="rect">
                <a:avLst/>
              </a:prstGeom>
            </p:spPr>
          </p:pic>
        </mc:Fallback>
      </mc:AlternateContent>
      <p:sp>
        <p:nvSpPr>
          <p:cNvPr id="27" name="TextBox 26">
            <a:extLst>
              <a:ext uri="{FF2B5EF4-FFF2-40B4-BE49-F238E27FC236}">
                <a16:creationId xmlns:a16="http://schemas.microsoft.com/office/drawing/2014/main" id="{C55F6EEC-3694-B3F5-B0B3-92578E942D38}"/>
              </a:ext>
            </a:extLst>
          </p:cNvPr>
          <p:cNvSpPr txBox="1"/>
          <p:nvPr/>
        </p:nvSpPr>
        <p:spPr>
          <a:xfrm>
            <a:off x="1059064" y="441074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28" name="TextBox 27">
            <a:extLst>
              <a:ext uri="{FF2B5EF4-FFF2-40B4-BE49-F238E27FC236}">
                <a16:creationId xmlns:a16="http://schemas.microsoft.com/office/drawing/2014/main" id="{A204F259-AC3A-9A6F-3E88-E9D2AF493348}"/>
              </a:ext>
            </a:extLst>
          </p:cNvPr>
          <p:cNvSpPr txBox="1"/>
          <p:nvPr/>
        </p:nvSpPr>
        <p:spPr>
          <a:xfrm rot="16200000">
            <a:off x="-939716" y="20209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29" name="TextBox 28">
            <a:extLst>
              <a:ext uri="{FF2B5EF4-FFF2-40B4-BE49-F238E27FC236}">
                <a16:creationId xmlns:a16="http://schemas.microsoft.com/office/drawing/2014/main" id="{60F68ABE-F428-9043-0055-9DBCF2402762}"/>
              </a:ext>
            </a:extLst>
          </p:cNvPr>
          <p:cNvSpPr txBox="1"/>
          <p:nvPr/>
        </p:nvSpPr>
        <p:spPr>
          <a:xfrm>
            <a:off x="442074" y="4746901"/>
            <a:ext cx="294192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When we take orange light from redshift 0.2 supernovae, red light from redshift 0.5 supernovae, and infrared light from redshift 0.75 supernovae, all of these light curves should look the same! But the top plot shows that the redder light curves (from higher redshifts!) are *wider*. This is time dilation in action!</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part of the paper describes one way that we can measure time dilation. If we squish the light curves along the time axis by a certain amount so that all of the different colours line up, we’ve got our time dilation measurement!</a:t>
            </a:r>
          </a:p>
        </p:txBody>
      </p:sp>
      <mc:AlternateContent xmlns:mc="http://schemas.openxmlformats.org/markup-compatibility/2006">
        <mc:Choice xmlns:p14="http://schemas.microsoft.com/office/powerpoint/2010/main" Requires="p14">
          <p:contentPart p14:bwMode="auto" r:id="rId17">
            <p14:nvContentPartPr>
              <p14:cNvPr id="33" name="Ink 32">
                <a:extLst>
                  <a:ext uri="{FF2B5EF4-FFF2-40B4-BE49-F238E27FC236}">
                    <a16:creationId xmlns:a16="http://schemas.microsoft.com/office/drawing/2014/main" id="{A4900E6A-CEBC-D047-2DB6-FC81345FAE34}"/>
                  </a:ext>
                </a:extLst>
              </p14:cNvPr>
              <p14:cNvContentPartPr/>
              <p14:nvPr/>
            </p14:nvContentPartPr>
            <p14:xfrm>
              <a:off x="1248420" y="3090780"/>
              <a:ext cx="1186920" cy="1125360"/>
            </p14:xfrm>
          </p:contentPart>
        </mc:Choice>
        <mc:Fallback>
          <p:pic>
            <p:nvPicPr>
              <p:cNvPr id="33" name="Ink 32">
                <a:extLst>
                  <a:ext uri="{FF2B5EF4-FFF2-40B4-BE49-F238E27FC236}">
                    <a16:creationId xmlns:a16="http://schemas.microsoft.com/office/drawing/2014/main" id="{A4900E6A-CEBC-D047-2DB6-FC81345FAE34}"/>
                  </a:ext>
                </a:extLst>
              </p:cNvPr>
              <p:cNvPicPr/>
              <p:nvPr/>
            </p:nvPicPr>
            <p:blipFill>
              <a:blip r:embed="rId18"/>
              <a:stretch>
                <a:fillRect/>
              </a:stretch>
            </p:blipFill>
            <p:spPr>
              <a:xfrm>
                <a:off x="1212780" y="3054780"/>
                <a:ext cx="1258560" cy="1197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4" name="Ink 33">
                <a:extLst>
                  <a:ext uri="{FF2B5EF4-FFF2-40B4-BE49-F238E27FC236}">
                    <a16:creationId xmlns:a16="http://schemas.microsoft.com/office/drawing/2014/main" id="{2D41DA06-9A41-8B4E-DB65-7E9D51265395}"/>
                  </a:ext>
                </a:extLst>
              </p14:cNvPr>
              <p14:cNvContentPartPr/>
              <p14:nvPr/>
            </p14:nvContentPartPr>
            <p14:xfrm>
              <a:off x="1135380" y="1274580"/>
              <a:ext cx="1692000" cy="1091520"/>
            </p14:xfrm>
          </p:contentPart>
        </mc:Choice>
        <mc:Fallback>
          <p:pic>
            <p:nvPicPr>
              <p:cNvPr id="34" name="Ink 33">
                <a:extLst>
                  <a:ext uri="{FF2B5EF4-FFF2-40B4-BE49-F238E27FC236}">
                    <a16:creationId xmlns:a16="http://schemas.microsoft.com/office/drawing/2014/main" id="{2D41DA06-9A41-8B4E-DB65-7E9D51265395}"/>
                  </a:ext>
                </a:extLst>
              </p:cNvPr>
              <p:cNvPicPr/>
              <p:nvPr/>
            </p:nvPicPr>
            <p:blipFill>
              <a:blip r:embed="rId20"/>
              <a:stretch>
                <a:fillRect/>
              </a:stretch>
            </p:blipFill>
            <p:spPr>
              <a:xfrm>
                <a:off x="1099740" y="1238580"/>
                <a:ext cx="1763640" cy="1163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3" name="Ink 42">
                <a:extLst>
                  <a:ext uri="{FF2B5EF4-FFF2-40B4-BE49-F238E27FC236}">
                    <a16:creationId xmlns:a16="http://schemas.microsoft.com/office/drawing/2014/main" id="{F32FAD86-9C35-CD3B-5561-6CBC5B48B73D}"/>
                  </a:ext>
                </a:extLst>
              </p14:cNvPr>
              <p14:cNvContentPartPr/>
              <p14:nvPr/>
            </p14:nvContentPartPr>
            <p14:xfrm>
              <a:off x="1065180" y="1234980"/>
              <a:ext cx="1830600" cy="1049760"/>
            </p14:xfrm>
          </p:contentPart>
        </mc:Choice>
        <mc:Fallback>
          <p:pic>
            <p:nvPicPr>
              <p:cNvPr id="43" name="Ink 42">
                <a:extLst>
                  <a:ext uri="{FF2B5EF4-FFF2-40B4-BE49-F238E27FC236}">
                    <a16:creationId xmlns:a16="http://schemas.microsoft.com/office/drawing/2014/main" id="{F32FAD86-9C35-CD3B-5561-6CBC5B48B73D}"/>
                  </a:ext>
                </a:extLst>
              </p:cNvPr>
              <p:cNvPicPr/>
              <p:nvPr/>
            </p:nvPicPr>
            <p:blipFill>
              <a:blip r:embed="rId22"/>
              <a:stretch>
                <a:fillRect/>
              </a:stretch>
            </p:blipFill>
            <p:spPr>
              <a:xfrm>
                <a:off x="1047180" y="1216980"/>
                <a:ext cx="1866240" cy="1085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4" name="Ink 43">
                <a:extLst>
                  <a:ext uri="{FF2B5EF4-FFF2-40B4-BE49-F238E27FC236}">
                    <a16:creationId xmlns:a16="http://schemas.microsoft.com/office/drawing/2014/main" id="{B992967F-8CCE-6280-3900-CECB098DBB8A}"/>
                  </a:ext>
                </a:extLst>
              </p14:cNvPr>
              <p14:cNvContentPartPr/>
              <p14:nvPr/>
            </p14:nvContentPartPr>
            <p14:xfrm>
              <a:off x="1242660" y="3095820"/>
              <a:ext cx="1320120" cy="1140480"/>
            </p14:xfrm>
          </p:contentPart>
        </mc:Choice>
        <mc:Fallback>
          <p:pic>
            <p:nvPicPr>
              <p:cNvPr id="44" name="Ink 43">
                <a:extLst>
                  <a:ext uri="{FF2B5EF4-FFF2-40B4-BE49-F238E27FC236}">
                    <a16:creationId xmlns:a16="http://schemas.microsoft.com/office/drawing/2014/main" id="{B992967F-8CCE-6280-3900-CECB098DBB8A}"/>
                  </a:ext>
                </a:extLst>
              </p:cNvPr>
              <p:cNvPicPr/>
              <p:nvPr/>
            </p:nvPicPr>
            <p:blipFill>
              <a:blip r:embed="rId24"/>
              <a:stretch>
                <a:fillRect/>
              </a:stretch>
            </p:blipFill>
            <p:spPr>
              <a:xfrm>
                <a:off x="1224660" y="3077820"/>
                <a:ext cx="1355760" cy="1176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5" name="Ink 44">
                <a:extLst>
                  <a:ext uri="{FF2B5EF4-FFF2-40B4-BE49-F238E27FC236}">
                    <a16:creationId xmlns:a16="http://schemas.microsoft.com/office/drawing/2014/main" id="{2EA8EBA4-3E11-77B8-1AE3-50C08D94191C}"/>
                  </a:ext>
                </a:extLst>
              </p14:cNvPr>
              <p14:cNvContentPartPr/>
              <p14:nvPr/>
            </p14:nvContentPartPr>
            <p14:xfrm>
              <a:off x="1019820" y="1250460"/>
              <a:ext cx="1799640" cy="1008720"/>
            </p14:xfrm>
          </p:contentPart>
        </mc:Choice>
        <mc:Fallback>
          <p:pic>
            <p:nvPicPr>
              <p:cNvPr id="45" name="Ink 44">
                <a:extLst>
                  <a:ext uri="{FF2B5EF4-FFF2-40B4-BE49-F238E27FC236}">
                    <a16:creationId xmlns:a16="http://schemas.microsoft.com/office/drawing/2014/main" id="{2EA8EBA4-3E11-77B8-1AE3-50C08D94191C}"/>
                  </a:ext>
                </a:extLst>
              </p:cNvPr>
              <p:cNvPicPr/>
              <p:nvPr/>
            </p:nvPicPr>
            <p:blipFill>
              <a:blip r:embed="rId26"/>
              <a:stretch>
                <a:fillRect/>
              </a:stretch>
            </p:blipFill>
            <p:spPr>
              <a:xfrm>
                <a:off x="1002180" y="1232820"/>
                <a:ext cx="1835280" cy="1044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9" name="Ink 48">
                <a:extLst>
                  <a:ext uri="{FF2B5EF4-FFF2-40B4-BE49-F238E27FC236}">
                    <a16:creationId xmlns:a16="http://schemas.microsoft.com/office/drawing/2014/main" id="{861FF629-258A-CA1B-0CEA-3FF1D490C1A3}"/>
                  </a:ext>
                </a:extLst>
              </p14:cNvPr>
              <p14:cNvContentPartPr/>
              <p14:nvPr/>
            </p14:nvContentPartPr>
            <p14:xfrm>
              <a:off x="1235460" y="3103740"/>
              <a:ext cx="1224720" cy="1065960"/>
            </p14:xfrm>
          </p:contentPart>
        </mc:Choice>
        <mc:Fallback>
          <p:pic>
            <p:nvPicPr>
              <p:cNvPr id="49" name="Ink 48">
                <a:extLst>
                  <a:ext uri="{FF2B5EF4-FFF2-40B4-BE49-F238E27FC236}">
                    <a16:creationId xmlns:a16="http://schemas.microsoft.com/office/drawing/2014/main" id="{861FF629-258A-CA1B-0CEA-3FF1D490C1A3}"/>
                  </a:ext>
                </a:extLst>
              </p:cNvPr>
              <p:cNvPicPr/>
              <p:nvPr/>
            </p:nvPicPr>
            <p:blipFill>
              <a:blip r:embed="rId28"/>
              <a:stretch>
                <a:fillRect/>
              </a:stretch>
            </p:blipFill>
            <p:spPr>
              <a:xfrm>
                <a:off x="1217820" y="3086100"/>
                <a:ext cx="1260360" cy="1101600"/>
              </a:xfrm>
              <a:prstGeom prst="rect">
                <a:avLst/>
              </a:prstGeom>
            </p:spPr>
          </p:pic>
        </mc:Fallback>
      </mc:AlternateContent>
      <p:sp>
        <p:nvSpPr>
          <p:cNvPr id="50" name="TextBox 49">
            <a:extLst>
              <a:ext uri="{FF2B5EF4-FFF2-40B4-BE49-F238E27FC236}">
                <a16:creationId xmlns:a16="http://schemas.microsoft.com/office/drawing/2014/main" id="{63821904-611C-8815-358D-3DE943A86687}"/>
              </a:ext>
            </a:extLst>
          </p:cNvPr>
          <p:cNvSpPr txBox="1"/>
          <p:nvPr/>
        </p:nvSpPr>
        <p:spPr>
          <a:xfrm>
            <a:off x="1337073" y="703282"/>
            <a:ext cx="1966947" cy="738664"/>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it looks like when we stack them…</a:t>
            </a:r>
          </a:p>
        </p:txBody>
      </p:sp>
      <p:sp>
        <p:nvSpPr>
          <p:cNvPr id="51" name="TextBox 50">
            <a:extLst>
              <a:ext uri="{FF2B5EF4-FFF2-40B4-BE49-F238E27FC236}">
                <a16:creationId xmlns:a16="http://schemas.microsoft.com/office/drawing/2014/main" id="{45EF95EF-17DC-C1D4-9A3D-FFBB315786D3}"/>
              </a:ext>
            </a:extLst>
          </p:cNvPr>
          <p:cNvSpPr txBox="1"/>
          <p:nvPr/>
        </p:nvSpPr>
        <p:spPr>
          <a:xfrm>
            <a:off x="1594665" y="2629718"/>
            <a:ext cx="1683170" cy="1169551"/>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And this is what it looks like when we measure and correct for time dilation</a:t>
            </a:r>
          </a:p>
        </p:txBody>
      </p:sp>
      <p:sp>
        <p:nvSpPr>
          <p:cNvPr id="52" name="TextBox 51">
            <a:extLst>
              <a:ext uri="{FF2B5EF4-FFF2-40B4-BE49-F238E27FC236}">
                <a16:creationId xmlns:a16="http://schemas.microsoft.com/office/drawing/2014/main" id="{457F06E1-A071-97BE-CF26-13C90A4ADAE1}"/>
              </a:ext>
            </a:extLst>
          </p:cNvPr>
          <p:cNvSpPr txBox="1"/>
          <p:nvPr/>
        </p:nvSpPr>
        <p:spPr>
          <a:xfrm>
            <a:off x="3474002" y="3600060"/>
            <a:ext cx="2941926" cy="440120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we did on the left column was just for one individual ‘center’ redshift value (in that case, trying to match the shape of a red light curve at redshift 0.5). We can do this for all of the 1504 DES center redshifts and find the time dilation value that best matches up all of the colours.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We fit a factor of time dilation of (1+z)</a:t>
            </a:r>
            <a:r>
              <a:rPr lang="en-AU" sz="1400" baseline="30000" dirty="0">
                <a:solidFill>
                  <a:srgbClr val="7030A0"/>
                </a:solidFill>
                <a:latin typeface="xkcd Script" panose="03000503000000000000" pitchFamily="66" charset="0"/>
                <a:ea typeface="xkcd Script" panose="03000503000000000000" pitchFamily="66" charset="0"/>
              </a:rPr>
              <a:t>b</a:t>
            </a:r>
            <a:r>
              <a:rPr lang="en-AU" sz="1400" dirty="0">
                <a:solidFill>
                  <a:srgbClr val="7030A0"/>
                </a:solidFill>
                <a:latin typeface="xkcd Script" panose="03000503000000000000" pitchFamily="66" charset="0"/>
                <a:ea typeface="xkcd Script" panose="03000503000000000000" pitchFamily="66" charset="0"/>
              </a:rPr>
              <a:t>, where z is the redshift value and b is just some number; b=0 means no time dilation and b=1 is the time dilation we expect in our expanding universe. The plot at the top of this column shows that when we fit for all of the light curves, we find b=1 matches up best. Cosmology can rest easy! For now…</a:t>
            </a:r>
          </a:p>
        </p:txBody>
      </p:sp>
      <p:grpSp>
        <p:nvGrpSpPr>
          <p:cNvPr id="62" name="Group 61">
            <a:extLst>
              <a:ext uri="{FF2B5EF4-FFF2-40B4-BE49-F238E27FC236}">
                <a16:creationId xmlns:a16="http://schemas.microsoft.com/office/drawing/2014/main" id="{C0881EE4-C3DE-D026-50FD-9A01DC00166E}"/>
              </a:ext>
            </a:extLst>
          </p:cNvPr>
          <p:cNvGrpSpPr/>
          <p:nvPr/>
        </p:nvGrpSpPr>
        <p:grpSpPr>
          <a:xfrm>
            <a:off x="3885060" y="606820"/>
            <a:ext cx="2435760" cy="1992600"/>
            <a:chOff x="3885060" y="606820"/>
            <a:chExt cx="2435760" cy="1992600"/>
          </a:xfrm>
        </p:grpSpPr>
        <mc:AlternateContent xmlns:mc="http://schemas.openxmlformats.org/markup-compatibility/2006">
          <mc:Choice xmlns:p14="http://schemas.microsoft.com/office/powerpoint/2010/main" Requires="p14">
            <p:contentPart p14:bwMode="auto" r:id="rId29">
              <p14:nvContentPartPr>
                <p14:cNvPr id="53" name="Ink 52">
                  <a:extLst>
                    <a:ext uri="{FF2B5EF4-FFF2-40B4-BE49-F238E27FC236}">
                      <a16:creationId xmlns:a16="http://schemas.microsoft.com/office/drawing/2014/main" id="{EA74FCC8-72E3-0B4F-6A01-5C732DD86CF0}"/>
                    </a:ext>
                  </a:extLst>
                </p14:cNvPr>
                <p14:cNvContentPartPr/>
                <p14:nvPr/>
              </p14:nvContentPartPr>
              <p14:xfrm>
                <a:off x="3941220" y="2516260"/>
                <a:ext cx="2297520" cy="14400"/>
              </p14:xfrm>
            </p:contentPart>
          </mc:Choice>
          <mc:Fallback>
            <p:pic>
              <p:nvPicPr>
                <p:cNvPr id="53" name="Ink 52">
                  <a:extLst>
                    <a:ext uri="{FF2B5EF4-FFF2-40B4-BE49-F238E27FC236}">
                      <a16:creationId xmlns:a16="http://schemas.microsoft.com/office/drawing/2014/main" id="{EA74FCC8-72E3-0B4F-6A01-5C732DD86CF0}"/>
                    </a:ext>
                  </a:extLst>
                </p:cNvPr>
                <p:cNvPicPr/>
                <p:nvPr/>
              </p:nvPicPr>
              <p:blipFill>
                <a:blip r:embed="rId30"/>
                <a:stretch>
                  <a:fillRect/>
                </a:stretch>
              </p:blipFill>
              <p:spPr>
                <a:xfrm>
                  <a:off x="3923220" y="2498620"/>
                  <a:ext cx="23331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4" name="Ink 53">
                  <a:extLst>
                    <a:ext uri="{FF2B5EF4-FFF2-40B4-BE49-F238E27FC236}">
                      <a16:creationId xmlns:a16="http://schemas.microsoft.com/office/drawing/2014/main" id="{01B8A6A6-1A3C-882D-1C59-DE3DFCB6E9C4}"/>
                    </a:ext>
                  </a:extLst>
                </p14:cNvPr>
                <p14:cNvContentPartPr/>
                <p14:nvPr/>
              </p14:nvContentPartPr>
              <p14:xfrm>
                <a:off x="6215340" y="2473060"/>
                <a:ext cx="105480" cy="118080"/>
              </p14:xfrm>
            </p:contentPart>
          </mc:Choice>
          <mc:Fallback>
            <p:pic>
              <p:nvPicPr>
                <p:cNvPr id="54" name="Ink 53">
                  <a:extLst>
                    <a:ext uri="{FF2B5EF4-FFF2-40B4-BE49-F238E27FC236}">
                      <a16:creationId xmlns:a16="http://schemas.microsoft.com/office/drawing/2014/main" id="{01B8A6A6-1A3C-882D-1C59-DE3DFCB6E9C4}"/>
                    </a:ext>
                  </a:extLst>
                </p:cNvPr>
                <p:cNvPicPr/>
                <p:nvPr/>
              </p:nvPicPr>
              <p:blipFill>
                <a:blip r:embed="rId32"/>
                <a:stretch>
                  <a:fillRect/>
                </a:stretch>
              </p:blipFill>
              <p:spPr>
                <a:xfrm>
                  <a:off x="6197340" y="2455060"/>
                  <a:ext cx="1411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6" name="Ink 55">
                  <a:extLst>
                    <a:ext uri="{FF2B5EF4-FFF2-40B4-BE49-F238E27FC236}">
                      <a16:creationId xmlns:a16="http://schemas.microsoft.com/office/drawing/2014/main" id="{5B67C8FC-815D-D721-85C6-55A34CA74BDC}"/>
                    </a:ext>
                  </a:extLst>
                </p14:cNvPr>
                <p14:cNvContentPartPr/>
                <p14:nvPr/>
              </p14:nvContentPartPr>
              <p14:xfrm>
                <a:off x="3885420" y="2473780"/>
                <a:ext cx="100800" cy="125640"/>
              </p14:xfrm>
            </p:contentPart>
          </mc:Choice>
          <mc:Fallback>
            <p:pic>
              <p:nvPicPr>
                <p:cNvPr id="56" name="Ink 55">
                  <a:extLst>
                    <a:ext uri="{FF2B5EF4-FFF2-40B4-BE49-F238E27FC236}">
                      <a16:creationId xmlns:a16="http://schemas.microsoft.com/office/drawing/2014/main" id="{5B67C8FC-815D-D721-85C6-55A34CA74BDC}"/>
                    </a:ext>
                  </a:extLst>
                </p:cNvPr>
                <p:cNvPicPr/>
                <p:nvPr/>
              </p:nvPicPr>
              <p:blipFill>
                <a:blip r:embed="rId34"/>
                <a:stretch>
                  <a:fillRect/>
                </a:stretch>
              </p:blipFill>
              <p:spPr>
                <a:xfrm>
                  <a:off x="3867780" y="2455780"/>
                  <a:ext cx="1364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8" name="Ink 57">
                  <a:extLst>
                    <a:ext uri="{FF2B5EF4-FFF2-40B4-BE49-F238E27FC236}">
                      <a16:creationId xmlns:a16="http://schemas.microsoft.com/office/drawing/2014/main" id="{3423C31A-12B9-5027-F6FB-5C1734304E47}"/>
                    </a:ext>
                  </a:extLst>
                </p14:cNvPr>
                <p14:cNvContentPartPr/>
                <p14:nvPr/>
              </p14:nvContentPartPr>
              <p14:xfrm>
                <a:off x="3923940" y="670540"/>
                <a:ext cx="27000" cy="1762560"/>
              </p14:xfrm>
            </p:contentPart>
          </mc:Choice>
          <mc:Fallback>
            <p:pic>
              <p:nvPicPr>
                <p:cNvPr id="58" name="Ink 57">
                  <a:extLst>
                    <a:ext uri="{FF2B5EF4-FFF2-40B4-BE49-F238E27FC236}">
                      <a16:creationId xmlns:a16="http://schemas.microsoft.com/office/drawing/2014/main" id="{3423C31A-12B9-5027-F6FB-5C1734304E47}"/>
                    </a:ext>
                  </a:extLst>
                </p:cNvPr>
                <p:cNvPicPr/>
                <p:nvPr/>
              </p:nvPicPr>
              <p:blipFill>
                <a:blip r:embed="rId36"/>
                <a:stretch>
                  <a:fillRect/>
                </a:stretch>
              </p:blipFill>
              <p:spPr>
                <a:xfrm>
                  <a:off x="3905940" y="652900"/>
                  <a:ext cx="62640" cy="1798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9" name="Ink 58">
                  <a:extLst>
                    <a:ext uri="{FF2B5EF4-FFF2-40B4-BE49-F238E27FC236}">
                      <a16:creationId xmlns:a16="http://schemas.microsoft.com/office/drawing/2014/main" id="{A55C7D9F-F752-031A-4392-B719CF1A0D81}"/>
                    </a:ext>
                  </a:extLst>
                </p14:cNvPr>
                <p14:cNvContentPartPr/>
                <p14:nvPr/>
              </p14:nvContentPartPr>
              <p14:xfrm>
                <a:off x="3890820" y="606820"/>
                <a:ext cx="113400" cy="129600"/>
              </p14:xfrm>
            </p:contentPart>
          </mc:Choice>
          <mc:Fallback>
            <p:pic>
              <p:nvPicPr>
                <p:cNvPr id="59" name="Ink 58">
                  <a:extLst>
                    <a:ext uri="{FF2B5EF4-FFF2-40B4-BE49-F238E27FC236}">
                      <a16:creationId xmlns:a16="http://schemas.microsoft.com/office/drawing/2014/main" id="{A55C7D9F-F752-031A-4392-B719CF1A0D81}"/>
                    </a:ext>
                  </a:extLst>
                </p:cNvPr>
                <p:cNvPicPr/>
                <p:nvPr/>
              </p:nvPicPr>
              <p:blipFill>
                <a:blip r:embed="rId38"/>
                <a:stretch>
                  <a:fillRect/>
                </a:stretch>
              </p:blipFill>
              <p:spPr>
                <a:xfrm>
                  <a:off x="3873180" y="589180"/>
                  <a:ext cx="1490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1" name="Ink 60">
                  <a:extLst>
                    <a:ext uri="{FF2B5EF4-FFF2-40B4-BE49-F238E27FC236}">
                      <a16:creationId xmlns:a16="http://schemas.microsoft.com/office/drawing/2014/main" id="{D59922CD-E34F-6265-4F0C-2F86FE865D4E}"/>
                    </a:ext>
                  </a:extLst>
                </p14:cNvPr>
                <p14:cNvContentPartPr/>
                <p14:nvPr/>
              </p14:nvContentPartPr>
              <p14:xfrm>
                <a:off x="3885060" y="2312500"/>
                <a:ext cx="100440" cy="157680"/>
              </p14:xfrm>
            </p:contentPart>
          </mc:Choice>
          <mc:Fallback>
            <p:pic>
              <p:nvPicPr>
                <p:cNvPr id="61" name="Ink 60">
                  <a:extLst>
                    <a:ext uri="{FF2B5EF4-FFF2-40B4-BE49-F238E27FC236}">
                      <a16:creationId xmlns:a16="http://schemas.microsoft.com/office/drawing/2014/main" id="{D59922CD-E34F-6265-4F0C-2F86FE865D4E}"/>
                    </a:ext>
                  </a:extLst>
                </p:cNvPr>
                <p:cNvPicPr/>
                <p:nvPr/>
              </p:nvPicPr>
              <p:blipFill>
                <a:blip r:embed="rId40"/>
                <a:stretch>
                  <a:fillRect/>
                </a:stretch>
              </p:blipFill>
              <p:spPr>
                <a:xfrm>
                  <a:off x="3867420" y="2294860"/>
                  <a:ext cx="136080" cy="193320"/>
                </a:xfrm>
                <a:prstGeom prst="rect">
                  <a:avLst/>
                </a:prstGeom>
              </p:spPr>
            </p:pic>
          </mc:Fallback>
        </mc:AlternateContent>
      </p:grpSp>
      <p:sp>
        <p:nvSpPr>
          <p:cNvPr id="63" name="TextBox 62">
            <a:extLst>
              <a:ext uri="{FF2B5EF4-FFF2-40B4-BE49-F238E27FC236}">
                <a16:creationId xmlns:a16="http://schemas.microsoft.com/office/drawing/2014/main" id="{F44AB654-FD7D-AB8A-354A-D7986EDAA8A6}"/>
              </a:ext>
            </a:extLst>
          </p:cNvPr>
          <p:cNvSpPr txBox="1"/>
          <p:nvPr/>
        </p:nvSpPr>
        <p:spPr>
          <a:xfrm>
            <a:off x="3896585" y="260282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much time dilation there is</a:t>
            </a:r>
          </a:p>
        </p:txBody>
      </p:sp>
      <p:sp>
        <p:nvSpPr>
          <p:cNvPr id="64" name="TextBox 63">
            <a:extLst>
              <a:ext uri="{FF2B5EF4-FFF2-40B4-BE49-F238E27FC236}">
                <a16:creationId xmlns:a16="http://schemas.microsoft.com/office/drawing/2014/main" id="{018F037B-335D-C4FF-590B-58BD9FD1E8B1}"/>
              </a:ext>
            </a:extLst>
          </p:cNvPr>
          <p:cNvSpPr txBox="1"/>
          <p:nvPr/>
        </p:nvSpPr>
        <p:spPr>
          <a:xfrm rot="16200000">
            <a:off x="2692990" y="1174439"/>
            <a:ext cx="1899801"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error in matching up the colours</a:t>
            </a:r>
          </a:p>
        </p:txBody>
      </p:sp>
      <p:grpSp>
        <p:nvGrpSpPr>
          <p:cNvPr id="75" name="Group 74">
            <a:extLst>
              <a:ext uri="{FF2B5EF4-FFF2-40B4-BE49-F238E27FC236}">
                <a16:creationId xmlns:a16="http://schemas.microsoft.com/office/drawing/2014/main" id="{1C59E97E-346B-070D-3865-12250AB376AE}"/>
              </a:ext>
            </a:extLst>
          </p:cNvPr>
          <p:cNvGrpSpPr/>
          <p:nvPr/>
        </p:nvGrpSpPr>
        <p:grpSpPr>
          <a:xfrm>
            <a:off x="4720620" y="682980"/>
            <a:ext cx="54000" cy="1841040"/>
            <a:chOff x="4720620" y="682980"/>
            <a:chExt cx="54000" cy="1841040"/>
          </a:xfrm>
        </p:grpSpPr>
        <mc:AlternateContent xmlns:mc="http://schemas.openxmlformats.org/markup-compatibility/2006">
          <mc:Choice xmlns:p14="http://schemas.microsoft.com/office/powerpoint/2010/main" Requires="p14">
            <p:contentPart p14:bwMode="auto" r:id="rId41">
              <p14:nvContentPartPr>
                <p14:cNvPr id="66" name="Ink 65">
                  <a:extLst>
                    <a:ext uri="{FF2B5EF4-FFF2-40B4-BE49-F238E27FC236}">
                      <a16:creationId xmlns:a16="http://schemas.microsoft.com/office/drawing/2014/main" id="{E4DB20FD-0D0F-7ED3-0A26-0A377531C782}"/>
                    </a:ext>
                  </a:extLst>
                </p14:cNvPr>
                <p14:cNvContentPartPr/>
                <p14:nvPr/>
              </p14:nvContentPartPr>
              <p14:xfrm>
                <a:off x="4735020" y="2467860"/>
                <a:ext cx="2160" cy="56160"/>
              </p14:xfrm>
            </p:contentPart>
          </mc:Choice>
          <mc:Fallback>
            <p:pic>
              <p:nvPicPr>
                <p:cNvPr id="66" name="Ink 65">
                  <a:extLst>
                    <a:ext uri="{FF2B5EF4-FFF2-40B4-BE49-F238E27FC236}">
                      <a16:creationId xmlns:a16="http://schemas.microsoft.com/office/drawing/2014/main" id="{E4DB20FD-0D0F-7ED3-0A26-0A377531C782}"/>
                    </a:ext>
                  </a:extLst>
                </p:cNvPr>
                <p:cNvPicPr/>
                <p:nvPr/>
              </p:nvPicPr>
              <p:blipFill>
                <a:blip r:embed="rId42"/>
                <a:stretch>
                  <a:fillRect/>
                </a:stretch>
              </p:blipFill>
              <p:spPr>
                <a:xfrm>
                  <a:off x="4717020" y="2449860"/>
                  <a:ext cx="378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7" name="Ink 66">
                  <a:extLst>
                    <a:ext uri="{FF2B5EF4-FFF2-40B4-BE49-F238E27FC236}">
                      <a16:creationId xmlns:a16="http://schemas.microsoft.com/office/drawing/2014/main" id="{6F6872A8-0A2B-10ED-205A-45A07C1B918A}"/>
                    </a:ext>
                  </a:extLst>
                </p14:cNvPr>
                <p14:cNvContentPartPr/>
                <p14:nvPr/>
              </p14:nvContentPartPr>
              <p14:xfrm>
                <a:off x="4743300" y="2255100"/>
                <a:ext cx="12240" cy="86040"/>
              </p14:xfrm>
            </p:contentPart>
          </mc:Choice>
          <mc:Fallback>
            <p:pic>
              <p:nvPicPr>
                <p:cNvPr id="67" name="Ink 66">
                  <a:extLst>
                    <a:ext uri="{FF2B5EF4-FFF2-40B4-BE49-F238E27FC236}">
                      <a16:creationId xmlns:a16="http://schemas.microsoft.com/office/drawing/2014/main" id="{6F6872A8-0A2B-10ED-205A-45A07C1B918A}"/>
                    </a:ext>
                  </a:extLst>
                </p:cNvPr>
                <p:cNvPicPr/>
                <p:nvPr/>
              </p:nvPicPr>
              <p:blipFill>
                <a:blip r:embed="rId44"/>
                <a:stretch>
                  <a:fillRect/>
                </a:stretch>
              </p:blipFill>
              <p:spPr>
                <a:xfrm>
                  <a:off x="4725660" y="2237100"/>
                  <a:ext cx="478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8" name="Ink 67">
                  <a:extLst>
                    <a:ext uri="{FF2B5EF4-FFF2-40B4-BE49-F238E27FC236}">
                      <a16:creationId xmlns:a16="http://schemas.microsoft.com/office/drawing/2014/main" id="{C1D56104-DB8E-A180-4B9F-18ECC8F56B37}"/>
                    </a:ext>
                  </a:extLst>
                </p14:cNvPr>
                <p14:cNvContentPartPr/>
                <p14:nvPr/>
              </p14:nvContentPartPr>
              <p14:xfrm>
                <a:off x="4737540" y="2113260"/>
                <a:ext cx="14760" cy="58320"/>
              </p14:xfrm>
            </p:contentPart>
          </mc:Choice>
          <mc:Fallback>
            <p:pic>
              <p:nvPicPr>
                <p:cNvPr id="68" name="Ink 67">
                  <a:extLst>
                    <a:ext uri="{FF2B5EF4-FFF2-40B4-BE49-F238E27FC236}">
                      <a16:creationId xmlns:a16="http://schemas.microsoft.com/office/drawing/2014/main" id="{C1D56104-DB8E-A180-4B9F-18ECC8F56B37}"/>
                    </a:ext>
                  </a:extLst>
                </p:cNvPr>
                <p:cNvPicPr/>
                <p:nvPr/>
              </p:nvPicPr>
              <p:blipFill>
                <a:blip r:embed="rId46"/>
                <a:stretch>
                  <a:fillRect/>
                </a:stretch>
              </p:blipFill>
              <p:spPr>
                <a:xfrm>
                  <a:off x="4719540" y="2095260"/>
                  <a:ext cx="504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9" name="Ink 68">
                  <a:extLst>
                    <a:ext uri="{FF2B5EF4-FFF2-40B4-BE49-F238E27FC236}">
                      <a16:creationId xmlns:a16="http://schemas.microsoft.com/office/drawing/2014/main" id="{CE62D7CD-BC30-25FF-D4AD-00336C1B75A8}"/>
                    </a:ext>
                  </a:extLst>
                </p14:cNvPr>
                <p14:cNvContentPartPr/>
                <p14:nvPr/>
              </p14:nvContentPartPr>
              <p14:xfrm>
                <a:off x="4753380" y="1971780"/>
                <a:ext cx="7200" cy="45000"/>
              </p14:xfrm>
            </p:contentPart>
          </mc:Choice>
          <mc:Fallback>
            <p:pic>
              <p:nvPicPr>
                <p:cNvPr id="69" name="Ink 68">
                  <a:extLst>
                    <a:ext uri="{FF2B5EF4-FFF2-40B4-BE49-F238E27FC236}">
                      <a16:creationId xmlns:a16="http://schemas.microsoft.com/office/drawing/2014/main" id="{CE62D7CD-BC30-25FF-D4AD-00336C1B75A8}"/>
                    </a:ext>
                  </a:extLst>
                </p:cNvPr>
                <p:cNvPicPr/>
                <p:nvPr/>
              </p:nvPicPr>
              <p:blipFill>
                <a:blip r:embed="rId48"/>
                <a:stretch>
                  <a:fillRect/>
                </a:stretch>
              </p:blipFill>
              <p:spPr>
                <a:xfrm>
                  <a:off x="4735380" y="1953780"/>
                  <a:ext cx="428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0" name="Ink 69">
                  <a:extLst>
                    <a:ext uri="{FF2B5EF4-FFF2-40B4-BE49-F238E27FC236}">
                      <a16:creationId xmlns:a16="http://schemas.microsoft.com/office/drawing/2014/main" id="{460B4A92-E2AB-1E31-BF29-A20D38F4FCF5}"/>
                    </a:ext>
                  </a:extLst>
                </p14:cNvPr>
                <p14:cNvContentPartPr/>
                <p14:nvPr/>
              </p14:nvContentPartPr>
              <p14:xfrm>
                <a:off x="4720620" y="1642020"/>
                <a:ext cx="39240" cy="220680"/>
              </p14:xfrm>
            </p:contentPart>
          </mc:Choice>
          <mc:Fallback>
            <p:pic>
              <p:nvPicPr>
                <p:cNvPr id="70" name="Ink 69">
                  <a:extLst>
                    <a:ext uri="{FF2B5EF4-FFF2-40B4-BE49-F238E27FC236}">
                      <a16:creationId xmlns:a16="http://schemas.microsoft.com/office/drawing/2014/main" id="{460B4A92-E2AB-1E31-BF29-A20D38F4FCF5}"/>
                    </a:ext>
                  </a:extLst>
                </p:cNvPr>
                <p:cNvPicPr/>
                <p:nvPr/>
              </p:nvPicPr>
              <p:blipFill>
                <a:blip r:embed="rId50"/>
                <a:stretch>
                  <a:fillRect/>
                </a:stretch>
              </p:blipFill>
              <p:spPr>
                <a:xfrm>
                  <a:off x="4702620" y="1624380"/>
                  <a:ext cx="748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1" name="Ink 70">
                  <a:extLst>
                    <a:ext uri="{FF2B5EF4-FFF2-40B4-BE49-F238E27FC236}">
                      <a16:creationId xmlns:a16="http://schemas.microsoft.com/office/drawing/2014/main" id="{39327DD9-B0CA-6750-BC83-EFFDB6513F11}"/>
                    </a:ext>
                  </a:extLst>
                </p14:cNvPr>
                <p14:cNvContentPartPr/>
                <p14:nvPr/>
              </p14:nvContentPartPr>
              <p14:xfrm>
                <a:off x="4723500" y="1375980"/>
                <a:ext cx="28080" cy="181080"/>
              </p14:xfrm>
            </p:contentPart>
          </mc:Choice>
          <mc:Fallback>
            <p:pic>
              <p:nvPicPr>
                <p:cNvPr id="71" name="Ink 70">
                  <a:extLst>
                    <a:ext uri="{FF2B5EF4-FFF2-40B4-BE49-F238E27FC236}">
                      <a16:creationId xmlns:a16="http://schemas.microsoft.com/office/drawing/2014/main" id="{39327DD9-B0CA-6750-BC83-EFFDB6513F11}"/>
                    </a:ext>
                  </a:extLst>
                </p:cNvPr>
                <p:cNvPicPr/>
                <p:nvPr/>
              </p:nvPicPr>
              <p:blipFill>
                <a:blip r:embed="rId52"/>
                <a:stretch>
                  <a:fillRect/>
                </a:stretch>
              </p:blipFill>
              <p:spPr>
                <a:xfrm>
                  <a:off x="4705500" y="1357980"/>
                  <a:ext cx="637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2" name="Ink 71">
                  <a:extLst>
                    <a:ext uri="{FF2B5EF4-FFF2-40B4-BE49-F238E27FC236}">
                      <a16:creationId xmlns:a16="http://schemas.microsoft.com/office/drawing/2014/main" id="{286E6975-ABC2-1C8A-9479-3E14C6976EF9}"/>
                    </a:ext>
                  </a:extLst>
                </p14:cNvPr>
                <p14:cNvContentPartPr/>
                <p14:nvPr/>
              </p14:nvContentPartPr>
              <p14:xfrm>
                <a:off x="4744740" y="1243860"/>
                <a:ext cx="18000" cy="51840"/>
              </p14:xfrm>
            </p:contentPart>
          </mc:Choice>
          <mc:Fallback>
            <p:pic>
              <p:nvPicPr>
                <p:cNvPr id="72" name="Ink 71">
                  <a:extLst>
                    <a:ext uri="{FF2B5EF4-FFF2-40B4-BE49-F238E27FC236}">
                      <a16:creationId xmlns:a16="http://schemas.microsoft.com/office/drawing/2014/main" id="{286E6975-ABC2-1C8A-9479-3E14C6976EF9}"/>
                    </a:ext>
                  </a:extLst>
                </p:cNvPr>
                <p:cNvPicPr/>
                <p:nvPr/>
              </p:nvPicPr>
              <p:blipFill>
                <a:blip r:embed="rId54"/>
                <a:stretch>
                  <a:fillRect/>
                </a:stretch>
              </p:blipFill>
              <p:spPr>
                <a:xfrm>
                  <a:off x="4727100" y="1225860"/>
                  <a:ext cx="536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73" name="Ink 72">
                  <a:extLst>
                    <a:ext uri="{FF2B5EF4-FFF2-40B4-BE49-F238E27FC236}">
                      <a16:creationId xmlns:a16="http://schemas.microsoft.com/office/drawing/2014/main" id="{2BCFE50A-BAD8-0E65-2467-2EA3EFC23E77}"/>
                    </a:ext>
                  </a:extLst>
                </p14:cNvPr>
                <p14:cNvContentPartPr/>
                <p14:nvPr/>
              </p14:nvContentPartPr>
              <p14:xfrm>
                <a:off x="4747980" y="874140"/>
                <a:ext cx="25200" cy="210960"/>
              </p14:xfrm>
            </p:contentPart>
          </mc:Choice>
          <mc:Fallback>
            <p:pic>
              <p:nvPicPr>
                <p:cNvPr id="73" name="Ink 72">
                  <a:extLst>
                    <a:ext uri="{FF2B5EF4-FFF2-40B4-BE49-F238E27FC236}">
                      <a16:creationId xmlns:a16="http://schemas.microsoft.com/office/drawing/2014/main" id="{2BCFE50A-BAD8-0E65-2467-2EA3EFC23E77}"/>
                    </a:ext>
                  </a:extLst>
                </p:cNvPr>
                <p:cNvPicPr/>
                <p:nvPr/>
              </p:nvPicPr>
              <p:blipFill>
                <a:blip r:embed="rId56"/>
                <a:stretch>
                  <a:fillRect/>
                </a:stretch>
              </p:blipFill>
              <p:spPr>
                <a:xfrm>
                  <a:off x="4730340" y="856500"/>
                  <a:ext cx="608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4" name="Ink 73">
                  <a:extLst>
                    <a:ext uri="{FF2B5EF4-FFF2-40B4-BE49-F238E27FC236}">
                      <a16:creationId xmlns:a16="http://schemas.microsoft.com/office/drawing/2014/main" id="{C6053DDE-BF07-1291-1AFC-F6B0AEBFED09}"/>
                    </a:ext>
                  </a:extLst>
                </p14:cNvPr>
                <p14:cNvContentPartPr/>
                <p14:nvPr/>
              </p14:nvContentPartPr>
              <p14:xfrm>
                <a:off x="4739700" y="682980"/>
                <a:ext cx="34920" cy="85680"/>
              </p14:xfrm>
            </p:contentPart>
          </mc:Choice>
          <mc:Fallback>
            <p:pic>
              <p:nvPicPr>
                <p:cNvPr id="74" name="Ink 73">
                  <a:extLst>
                    <a:ext uri="{FF2B5EF4-FFF2-40B4-BE49-F238E27FC236}">
                      <a16:creationId xmlns:a16="http://schemas.microsoft.com/office/drawing/2014/main" id="{C6053DDE-BF07-1291-1AFC-F6B0AEBFED09}"/>
                    </a:ext>
                  </a:extLst>
                </p:cNvPr>
                <p:cNvPicPr/>
                <p:nvPr/>
              </p:nvPicPr>
              <p:blipFill>
                <a:blip r:embed="rId58"/>
                <a:stretch>
                  <a:fillRect/>
                </a:stretch>
              </p:blipFill>
              <p:spPr>
                <a:xfrm>
                  <a:off x="4721700" y="664980"/>
                  <a:ext cx="70560" cy="121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
            <p14:nvContentPartPr>
              <p14:cNvPr id="76" name="Ink 75">
                <a:extLst>
                  <a:ext uri="{FF2B5EF4-FFF2-40B4-BE49-F238E27FC236}">
                    <a16:creationId xmlns:a16="http://schemas.microsoft.com/office/drawing/2014/main" id="{C5B327B2-00CD-9200-AA6D-FD8826088F86}"/>
                  </a:ext>
                </a:extLst>
              </p14:cNvPr>
              <p14:cNvContentPartPr/>
              <p14:nvPr/>
            </p14:nvContentPartPr>
            <p14:xfrm>
              <a:off x="5458260" y="2451300"/>
              <a:ext cx="2880" cy="47160"/>
            </p14:xfrm>
          </p:contentPart>
        </mc:Choice>
        <mc:Fallback>
          <p:pic>
            <p:nvPicPr>
              <p:cNvPr id="76" name="Ink 75">
                <a:extLst>
                  <a:ext uri="{FF2B5EF4-FFF2-40B4-BE49-F238E27FC236}">
                    <a16:creationId xmlns:a16="http://schemas.microsoft.com/office/drawing/2014/main" id="{C5B327B2-00CD-9200-AA6D-FD8826088F86}"/>
                  </a:ext>
                </a:extLst>
              </p:cNvPr>
              <p:cNvPicPr/>
              <p:nvPr/>
            </p:nvPicPr>
            <p:blipFill>
              <a:blip r:embed="rId60"/>
              <a:stretch>
                <a:fillRect/>
              </a:stretch>
            </p:blipFill>
            <p:spPr>
              <a:xfrm>
                <a:off x="5440260" y="2433300"/>
                <a:ext cx="385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7" name="Ink 76">
                <a:extLst>
                  <a:ext uri="{FF2B5EF4-FFF2-40B4-BE49-F238E27FC236}">
                    <a16:creationId xmlns:a16="http://schemas.microsoft.com/office/drawing/2014/main" id="{65FF564C-B29D-5CCD-14DB-3B2AC1321D8A}"/>
                  </a:ext>
                </a:extLst>
              </p14:cNvPr>
              <p14:cNvContentPartPr/>
              <p14:nvPr/>
            </p14:nvContentPartPr>
            <p14:xfrm>
              <a:off x="5454300" y="2271300"/>
              <a:ext cx="18000" cy="64800"/>
            </p14:xfrm>
          </p:contentPart>
        </mc:Choice>
        <mc:Fallback>
          <p:pic>
            <p:nvPicPr>
              <p:cNvPr id="77" name="Ink 76">
                <a:extLst>
                  <a:ext uri="{FF2B5EF4-FFF2-40B4-BE49-F238E27FC236}">
                    <a16:creationId xmlns:a16="http://schemas.microsoft.com/office/drawing/2014/main" id="{65FF564C-B29D-5CCD-14DB-3B2AC1321D8A}"/>
                  </a:ext>
                </a:extLst>
              </p:cNvPr>
              <p:cNvPicPr/>
              <p:nvPr/>
            </p:nvPicPr>
            <p:blipFill>
              <a:blip r:embed="rId62"/>
              <a:stretch>
                <a:fillRect/>
              </a:stretch>
            </p:blipFill>
            <p:spPr>
              <a:xfrm>
                <a:off x="5436660" y="2253300"/>
                <a:ext cx="53640" cy="100440"/>
              </a:xfrm>
              <a:prstGeom prst="rect">
                <a:avLst/>
              </a:prstGeom>
            </p:spPr>
          </p:pic>
        </mc:Fallback>
      </mc:AlternateContent>
      <p:grpSp>
        <p:nvGrpSpPr>
          <p:cNvPr id="85" name="Group 84">
            <a:extLst>
              <a:ext uri="{FF2B5EF4-FFF2-40B4-BE49-F238E27FC236}">
                <a16:creationId xmlns:a16="http://schemas.microsoft.com/office/drawing/2014/main" id="{550C6AF7-8EF1-B1E1-D81B-6A29F3B84339}"/>
              </a:ext>
            </a:extLst>
          </p:cNvPr>
          <p:cNvGrpSpPr/>
          <p:nvPr/>
        </p:nvGrpSpPr>
        <p:grpSpPr>
          <a:xfrm>
            <a:off x="5447100" y="1638420"/>
            <a:ext cx="33840" cy="506160"/>
            <a:chOff x="5447100" y="1638420"/>
            <a:chExt cx="33840" cy="506160"/>
          </a:xfrm>
        </p:grpSpPr>
        <mc:AlternateContent xmlns:mc="http://schemas.openxmlformats.org/markup-compatibility/2006">
          <mc:Choice xmlns:p14="http://schemas.microsoft.com/office/powerpoint/2010/main" Requires="p14">
            <p:contentPart p14:bwMode="auto" r:id="rId63">
              <p14:nvContentPartPr>
                <p14:cNvPr id="78" name="Ink 77">
                  <a:extLst>
                    <a:ext uri="{FF2B5EF4-FFF2-40B4-BE49-F238E27FC236}">
                      <a16:creationId xmlns:a16="http://schemas.microsoft.com/office/drawing/2014/main" id="{5080A05F-9945-DEF2-5C8A-E7187D9EAABB}"/>
                    </a:ext>
                  </a:extLst>
                </p14:cNvPr>
                <p14:cNvContentPartPr/>
                <p14:nvPr/>
              </p14:nvContentPartPr>
              <p14:xfrm>
                <a:off x="5447100" y="1998420"/>
                <a:ext cx="18360" cy="146160"/>
              </p14:xfrm>
            </p:contentPart>
          </mc:Choice>
          <mc:Fallback>
            <p:pic>
              <p:nvPicPr>
                <p:cNvPr id="78" name="Ink 77">
                  <a:extLst>
                    <a:ext uri="{FF2B5EF4-FFF2-40B4-BE49-F238E27FC236}">
                      <a16:creationId xmlns:a16="http://schemas.microsoft.com/office/drawing/2014/main" id="{5080A05F-9945-DEF2-5C8A-E7187D9EAABB}"/>
                    </a:ext>
                  </a:extLst>
                </p:cNvPr>
                <p:cNvPicPr/>
                <p:nvPr/>
              </p:nvPicPr>
              <p:blipFill>
                <a:blip r:embed="rId64"/>
                <a:stretch>
                  <a:fillRect/>
                </a:stretch>
              </p:blipFill>
              <p:spPr>
                <a:xfrm>
                  <a:off x="5429460" y="1980780"/>
                  <a:ext cx="540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9" name="Ink 78">
                  <a:extLst>
                    <a:ext uri="{FF2B5EF4-FFF2-40B4-BE49-F238E27FC236}">
                      <a16:creationId xmlns:a16="http://schemas.microsoft.com/office/drawing/2014/main" id="{0DB9F521-A67C-840D-45EF-CCAA25DB8199}"/>
                    </a:ext>
                  </a:extLst>
                </p14:cNvPr>
                <p14:cNvContentPartPr/>
                <p14:nvPr/>
              </p14:nvContentPartPr>
              <p14:xfrm>
                <a:off x="5451780" y="1846860"/>
                <a:ext cx="13320" cy="53640"/>
              </p14:xfrm>
            </p:contentPart>
          </mc:Choice>
          <mc:Fallback>
            <p:pic>
              <p:nvPicPr>
                <p:cNvPr id="79" name="Ink 78">
                  <a:extLst>
                    <a:ext uri="{FF2B5EF4-FFF2-40B4-BE49-F238E27FC236}">
                      <a16:creationId xmlns:a16="http://schemas.microsoft.com/office/drawing/2014/main" id="{0DB9F521-A67C-840D-45EF-CCAA25DB8199}"/>
                    </a:ext>
                  </a:extLst>
                </p:cNvPr>
                <p:cNvPicPr/>
                <p:nvPr/>
              </p:nvPicPr>
              <p:blipFill>
                <a:blip r:embed="rId66"/>
                <a:stretch>
                  <a:fillRect/>
                </a:stretch>
              </p:blipFill>
              <p:spPr>
                <a:xfrm>
                  <a:off x="5434140" y="1828860"/>
                  <a:ext cx="48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0" name="Ink 79">
                  <a:extLst>
                    <a:ext uri="{FF2B5EF4-FFF2-40B4-BE49-F238E27FC236}">
                      <a16:creationId xmlns:a16="http://schemas.microsoft.com/office/drawing/2014/main" id="{1D2AFBC0-B210-70C5-8648-69051F8C0455}"/>
                    </a:ext>
                  </a:extLst>
                </p14:cNvPr>
                <p14:cNvContentPartPr/>
                <p14:nvPr/>
              </p14:nvContentPartPr>
              <p14:xfrm>
                <a:off x="5451420" y="1638420"/>
                <a:ext cx="29520" cy="128160"/>
              </p14:xfrm>
            </p:contentPart>
          </mc:Choice>
          <mc:Fallback>
            <p:pic>
              <p:nvPicPr>
                <p:cNvPr id="80" name="Ink 79">
                  <a:extLst>
                    <a:ext uri="{FF2B5EF4-FFF2-40B4-BE49-F238E27FC236}">
                      <a16:creationId xmlns:a16="http://schemas.microsoft.com/office/drawing/2014/main" id="{1D2AFBC0-B210-70C5-8648-69051F8C0455}"/>
                    </a:ext>
                  </a:extLst>
                </p:cNvPr>
                <p:cNvPicPr/>
                <p:nvPr/>
              </p:nvPicPr>
              <p:blipFill>
                <a:blip r:embed="rId68"/>
                <a:stretch>
                  <a:fillRect/>
                </a:stretch>
              </p:blipFill>
              <p:spPr>
                <a:xfrm>
                  <a:off x="5433420" y="1620420"/>
                  <a:ext cx="65160" cy="163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81" name="Ink 80">
                <a:extLst>
                  <a:ext uri="{FF2B5EF4-FFF2-40B4-BE49-F238E27FC236}">
                    <a16:creationId xmlns:a16="http://schemas.microsoft.com/office/drawing/2014/main" id="{CCB2ACE9-DB3C-1754-9511-E6DCFC28F16A}"/>
                  </a:ext>
                </a:extLst>
              </p14:cNvPr>
              <p14:cNvContentPartPr/>
              <p14:nvPr/>
            </p14:nvContentPartPr>
            <p14:xfrm>
              <a:off x="5468340" y="1215420"/>
              <a:ext cx="32400" cy="240480"/>
            </p14:xfrm>
          </p:contentPart>
        </mc:Choice>
        <mc:Fallback>
          <p:pic>
            <p:nvPicPr>
              <p:cNvPr id="81" name="Ink 80">
                <a:extLst>
                  <a:ext uri="{FF2B5EF4-FFF2-40B4-BE49-F238E27FC236}">
                    <a16:creationId xmlns:a16="http://schemas.microsoft.com/office/drawing/2014/main" id="{CCB2ACE9-DB3C-1754-9511-E6DCFC28F16A}"/>
                  </a:ext>
                </a:extLst>
              </p:cNvPr>
              <p:cNvPicPr/>
              <p:nvPr/>
            </p:nvPicPr>
            <p:blipFill>
              <a:blip r:embed="rId70"/>
              <a:stretch>
                <a:fillRect/>
              </a:stretch>
            </p:blipFill>
            <p:spPr>
              <a:xfrm>
                <a:off x="5450700" y="1197780"/>
                <a:ext cx="68040" cy="276120"/>
              </a:xfrm>
              <a:prstGeom prst="rect">
                <a:avLst/>
              </a:prstGeom>
            </p:spPr>
          </p:pic>
        </mc:Fallback>
      </mc:AlternateContent>
      <p:grpSp>
        <p:nvGrpSpPr>
          <p:cNvPr id="84" name="Group 83">
            <a:extLst>
              <a:ext uri="{FF2B5EF4-FFF2-40B4-BE49-F238E27FC236}">
                <a16:creationId xmlns:a16="http://schemas.microsoft.com/office/drawing/2014/main" id="{A7714CED-2EB3-1DED-F704-E6F1DD9B308A}"/>
              </a:ext>
            </a:extLst>
          </p:cNvPr>
          <p:cNvGrpSpPr/>
          <p:nvPr/>
        </p:nvGrpSpPr>
        <p:grpSpPr>
          <a:xfrm>
            <a:off x="5464380" y="688740"/>
            <a:ext cx="37440" cy="357840"/>
            <a:chOff x="5464380" y="688740"/>
            <a:chExt cx="37440" cy="357840"/>
          </a:xfrm>
        </p:grpSpPr>
        <mc:AlternateContent xmlns:mc="http://schemas.openxmlformats.org/markup-compatibility/2006">
          <mc:Choice xmlns:p14="http://schemas.microsoft.com/office/powerpoint/2010/main" Requires="p14">
            <p:contentPart p14:bwMode="auto" r:id="rId71">
              <p14:nvContentPartPr>
                <p14:cNvPr id="82" name="Ink 81">
                  <a:extLst>
                    <a:ext uri="{FF2B5EF4-FFF2-40B4-BE49-F238E27FC236}">
                      <a16:creationId xmlns:a16="http://schemas.microsoft.com/office/drawing/2014/main" id="{53D2ABFA-B5AE-FD65-9575-F8001FD9AC7C}"/>
                    </a:ext>
                  </a:extLst>
                </p14:cNvPr>
                <p14:cNvContentPartPr/>
                <p14:nvPr/>
              </p14:nvContentPartPr>
              <p14:xfrm>
                <a:off x="5479500" y="982140"/>
                <a:ext cx="21960" cy="64440"/>
              </p14:xfrm>
            </p:contentPart>
          </mc:Choice>
          <mc:Fallback>
            <p:pic>
              <p:nvPicPr>
                <p:cNvPr id="82" name="Ink 81">
                  <a:extLst>
                    <a:ext uri="{FF2B5EF4-FFF2-40B4-BE49-F238E27FC236}">
                      <a16:creationId xmlns:a16="http://schemas.microsoft.com/office/drawing/2014/main" id="{53D2ABFA-B5AE-FD65-9575-F8001FD9AC7C}"/>
                    </a:ext>
                  </a:extLst>
                </p:cNvPr>
                <p:cNvPicPr/>
                <p:nvPr/>
              </p:nvPicPr>
              <p:blipFill>
                <a:blip r:embed="rId72"/>
                <a:stretch>
                  <a:fillRect/>
                </a:stretch>
              </p:blipFill>
              <p:spPr>
                <a:xfrm>
                  <a:off x="5461860" y="964140"/>
                  <a:ext cx="576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3" name="Ink 82">
                  <a:extLst>
                    <a:ext uri="{FF2B5EF4-FFF2-40B4-BE49-F238E27FC236}">
                      <a16:creationId xmlns:a16="http://schemas.microsoft.com/office/drawing/2014/main" id="{9E51A904-330A-1922-6FF8-524150278419}"/>
                    </a:ext>
                  </a:extLst>
                </p14:cNvPr>
                <p14:cNvContentPartPr/>
                <p14:nvPr/>
              </p14:nvContentPartPr>
              <p14:xfrm>
                <a:off x="5464380" y="688740"/>
                <a:ext cx="37440" cy="186120"/>
              </p14:xfrm>
            </p:contentPart>
          </mc:Choice>
          <mc:Fallback>
            <p:pic>
              <p:nvPicPr>
                <p:cNvPr id="83" name="Ink 82">
                  <a:extLst>
                    <a:ext uri="{FF2B5EF4-FFF2-40B4-BE49-F238E27FC236}">
                      <a16:creationId xmlns:a16="http://schemas.microsoft.com/office/drawing/2014/main" id="{9E51A904-330A-1922-6FF8-524150278419}"/>
                    </a:ext>
                  </a:extLst>
                </p:cNvPr>
                <p:cNvPicPr/>
                <p:nvPr/>
              </p:nvPicPr>
              <p:blipFill>
                <a:blip r:embed="rId74"/>
                <a:stretch>
                  <a:fillRect/>
                </a:stretch>
              </p:blipFill>
              <p:spPr>
                <a:xfrm>
                  <a:off x="5446380" y="671100"/>
                  <a:ext cx="73080" cy="221760"/>
                </a:xfrm>
                <a:prstGeom prst="rect">
                  <a:avLst/>
                </a:prstGeom>
              </p:spPr>
            </p:pic>
          </mc:Fallback>
        </mc:AlternateContent>
      </p:grpSp>
      <p:sp>
        <p:nvSpPr>
          <p:cNvPr id="86" name="TextBox 85">
            <a:extLst>
              <a:ext uri="{FF2B5EF4-FFF2-40B4-BE49-F238E27FC236}">
                <a16:creationId xmlns:a16="http://schemas.microsoft.com/office/drawing/2014/main" id="{1D8B6AF5-FB03-73E6-B8F0-6C37B27FCABB}"/>
              </a:ext>
            </a:extLst>
          </p:cNvPr>
          <p:cNvSpPr txBox="1"/>
          <p:nvPr/>
        </p:nvSpPr>
        <p:spPr>
          <a:xfrm rot="16200000">
            <a:off x="4114652" y="987178"/>
            <a:ext cx="1024619"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No time dilation</a:t>
            </a:r>
          </a:p>
        </p:txBody>
      </p:sp>
      <p:sp>
        <p:nvSpPr>
          <p:cNvPr id="87" name="TextBox 86">
            <a:extLst>
              <a:ext uri="{FF2B5EF4-FFF2-40B4-BE49-F238E27FC236}">
                <a16:creationId xmlns:a16="http://schemas.microsoft.com/office/drawing/2014/main" id="{E6D64B79-8FA7-55C0-0E0E-4C5397BEEC97}"/>
              </a:ext>
            </a:extLst>
          </p:cNvPr>
          <p:cNvSpPr txBox="1"/>
          <p:nvPr/>
        </p:nvSpPr>
        <p:spPr>
          <a:xfrm rot="16200000">
            <a:off x="4618641" y="1195739"/>
            <a:ext cx="150115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Time dilation we expect</a:t>
            </a:r>
          </a:p>
        </p:txBody>
      </p:sp>
      <p:sp>
        <p:nvSpPr>
          <p:cNvPr id="88" name="TextBox 87">
            <a:extLst>
              <a:ext uri="{FF2B5EF4-FFF2-40B4-BE49-F238E27FC236}">
                <a16:creationId xmlns:a16="http://schemas.microsoft.com/office/drawing/2014/main" id="{B8FEA3D9-F5CD-C390-13AF-CE93B0A8645E}"/>
              </a:ext>
            </a:extLst>
          </p:cNvPr>
          <p:cNvSpPr txBox="1"/>
          <p:nvPr/>
        </p:nvSpPr>
        <p:spPr>
          <a:xfrm>
            <a:off x="3520584" y="3012713"/>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(lower values of error is better!)</a:t>
            </a:r>
          </a:p>
        </p:txBody>
      </p:sp>
      <mc:AlternateContent xmlns:mc="http://schemas.openxmlformats.org/markup-compatibility/2006">
        <mc:Choice xmlns:p14="http://schemas.microsoft.com/office/powerpoint/2010/main" Requires="p14">
          <p:contentPart p14:bwMode="auto" r:id="rId75">
            <p14:nvContentPartPr>
              <p14:cNvPr id="91" name="Ink 90">
                <a:extLst>
                  <a:ext uri="{FF2B5EF4-FFF2-40B4-BE49-F238E27FC236}">
                    <a16:creationId xmlns:a16="http://schemas.microsoft.com/office/drawing/2014/main" id="{F8D7333F-4A90-9D55-DF7F-EE3AA750BAB7}"/>
                  </a:ext>
                </a:extLst>
              </p14:cNvPr>
              <p14:cNvContentPartPr/>
              <p14:nvPr/>
            </p14:nvContentPartPr>
            <p14:xfrm>
              <a:off x="4016820" y="887700"/>
              <a:ext cx="2110320" cy="1440000"/>
            </p14:xfrm>
          </p:contentPart>
        </mc:Choice>
        <mc:Fallback>
          <p:pic>
            <p:nvPicPr>
              <p:cNvPr id="91" name="Ink 90">
                <a:extLst>
                  <a:ext uri="{FF2B5EF4-FFF2-40B4-BE49-F238E27FC236}">
                    <a16:creationId xmlns:a16="http://schemas.microsoft.com/office/drawing/2014/main" id="{F8D7333F-4A90-9D55-DF7F-EE3AA750BAB7}"/>
                  </a:ext>
                </a:extLst>
              </p:cNvPr>
              <p:cNvPicPr/>
              <p:nvPr/>
            </p:nvPicPr>
            <p:blipFill>
              <a:blip r:embed="rId76"/>
              <a:stretch>
                <a:fillRect/>
              </a:stretch>
            </p:blipFill>
            <p:spPr>
              <a:xfrm>
                <a:off x="3998820" y="869700"/>
                <a:ext cx="2145960" cy="1475640"/>
              </a:xfrm>
              <a:prstGeom prst="rect">
                <a:avLst/>
              </a:prstGeom>
            </p:spPr>
          </p:pic>
        </mc:Fallback>
      </mc:AlternateContent>
    </p:spTree>
    <p:extLst>
      <p:ext uri="{BB962C8B-B14F-4D97-AF65-F5344CB8AC3E}">
        <p14:creationId xmlns:p14="http://schemas.microsoft.com/office/powerpoint/2010/main" val="5816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C5B6E341-08E7-E6C4-4A48-44C5C36A664D}"/>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D03B64E2-9AFC-2BA0-8CF4-43FC28000D6B}"/>
              </a:ext>
            </a:extLst>
          </p:cNvPr>
          <p:cNvSpPr txBox="1"/>
          <p:nvPr/>
        </p:nvSpPr>
        <p:spPr>
          <a:xfrm>
            <a:off x="105954" y="730552"/>
            <a:ext cx="2755158"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Another way that we can find time dilation is to find the ‘width’ of each individual supernova light curve.</a:t>
            </a:r>
          </a:p>
          <a:p>
            <a:r>
              <a:rPr lang="en-AU" sz="1400" dirty="0">
                <a:solidFill>
                  <a:srgbClr val="7030A0"/>
                </a:solidFill>
                <a:latin typeface="xkcd Script" panose="03000503000000000000" pitchFamily="66" charset="0"/>
                <a:ea typeface="xkcd Script" panose="03000503000000000000" pitchFamily="66" charset="0"/>
              </a:rPr>
              <a:t>We can make the ‘stacked’ light curve (corrected for time dilation using the result from before) and fit an individual light curve to it to find how wide it is. </a:t>
            </a:r>
          </a:p>
        </p:txBody>
      </p:sp>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03F7E29F-AC0C-E292-F264-9D10953F3148}"/>
                  </a:ext>
                </a:extLst>
              </p14:cNvPr>
              <p14:cNvContentPartPr/>
              <p14:nvPr/>
            </p14:nvContentPartPr>
            <p14:xfrm>
              <a:off x="3193140" y="1249910"/>
              <a:ext cx="2189160" cy="1224000"/>
            </p14:xfrm>
          </p:contentPart>
        </mc:Choice>
        <mc:Fallback>
          <p:pic>
            <p:nvPicPr>
              <p:cNvPr id="14" name="Ink 13">
                <a:extLst>
                  <a:ext uri="{FF2B5EF4-FFF2-40B4-BE49-F238E27FC236}">
                    <a16:creationId xmlns:a16="http://schemas.microsoft.com/office/drawing/2014/main" id="{03F7E29F-AC0C-E292-F264-9D10953F3148}"/>
                  </a:ext>
                </a:extLst>
              </p:cNvPr>
              <p:cNvPicPr/>
              <p:nvPr/>
            </p:nvPicPr>
            <p:blipFill>
              <a:blip r:embed="rId4"/>
              <a:stretch>
                <a:fillRect/>
              </a:stretch>
            </p:blipFill>
            <p:spPr>
              <a:xfrm>
                <a:off x="3175140" y="1231910"/>
                <a:ext cx="2224800" cy="1259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9AD3DFB3-5F75-174D-4D1E-7096A4E2B472}"/>
                  </a:ext>
                </a:extLst>
              </p14:cNvPr>
              <p14:cNvContentPartPr/>
              <p14:nvPr/>
            </p14:nvContentPartPr>
            <p14:xfrm>
              <a:off x="3553140" y="1283390"/>
              <a:ext cx="41040" cy="61200"/>
            </p14:xfrm>
          </p:contentPart>
        </mc:Choice>
        <mc:Fallback>
          <p:pic>
            <p:nvPicPr>
              <p:cNvPr id="15" name="Ink 14">
                <a:extLst>
                  <a:ext uri="{FF2B5EF4-FFF2-40B4-BE49-F238E27FC236}">
                    <a16:creationId xmlns:a16="http://schemas.microsoft.com/office/drawing/2014/main" id="{9AD3DFB3-5F75-174D-4D1E-7096A4E2B472}"/>
                  </a:ext>
                </a:extLst>
              </p:cNvPr>
              <p:cNvPicPr/>
              <p:nvPr/>
            </p:nvPicPr>
            <p:blipFill>
              <a:blip r:embed="rId6"/>
              <a:stretch>
                <a:fillRect/>
              </a:stretch>
            </p:blipFill>
            <p:spPr>
              <a:xfrm>
                <a:off x="3535500" y="1265750"/>
                <a:ext cx="766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C6086CE5-AADB-A3F8-A956-D07609B5ED4B}"/>
                  </a:ext>
                </a:extLst>
              </p14:cNvPr>
              <p14:cNvContentPartPr/>
              <p14:nvPr/>
            </p14:nvContentPartPr>
            <p14:xfrm>
              <a:off x="3707220" y="1211030"/>
              <a:ext cx="34920" cy="27720"/>
            </p14:xfrm>
          </p:contentPart>
        </mc:Choice>
        <mc:Fallback>
          <p:pic>
            <p:nvPicPr>
              <p:cNvPr id="16" name="Ink 15">
                <a:extLst>
                  <a:ext uri="{FF2B5EF4-FFF2-40B4-BE49-F238E27FC236}">
                    <a16:creationId xmlns:a16="http://schemas.microsoft.com/office/drawing/2014/main" id="{C6086CE5-AADB-A3F8-A956-D07609B5ED4B}"/>
                  </a:ext>
                </a:extLst>
              </p:cNvPr>
              <p:cNvPicPr/>
              <p:nvPr/>
            </p:nvPicPr>
            <p:blipFill>
              <a:blip r:embed="rId8"/>
              <a:stretch>
                <a:fillRect/>
              </a:stretch>
            </p:blipFill>
            <p:spPr>
              <a:xfrm>
                <a:off x="3689220" y="1193390"/>
                <a:ext cx="705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50367F54-A44E-78DB-B461-8332FE9D6F17}"/>
                  </a:ext>
                </a:extLst>
              </p14:cNvPr>
              <p14:cNvContentPartPr/>
              <p14:nvPr/>
            </p14:nvContentPartPr>
            <p14:xfrm>
              <a:off x="4187460" y="1511270"/>
              <a:ext cx="43920" cy="39600"/>
            </p14:xfrm>
          </p:contentPart>
        </mc:Choice>
        <mc:Fallback>
          <p:pic>
            <p:nvPicPr>
              <p:cNvPr id="17" name="Ink 16">
                <a:extLst>
                  <a:ext uri="{FF2B5EF4-FFF2-40B4-BE49-F238E27FC236}">
                    <a16:creationId xmlns:a16="http://schemas.microsoft.com/office/drawing/2014/main" id="{50367F54-A44E-78DB-B461-8332FE9D6F17}"/>
                  </a:ext>
                </a:extLst>
              </p:cNvPr>
              <p:cNvPicPr/>
              <p:nvPr/>
            </p:nvPicPr>
            <p:blipFill>
              <a:blip r:embed="rId10"/>
              <a:stretch>
                <a:fillRect/>
              </a:stretch>
            </p:blipFill>
            <p:spPr>
              <a:xfrm>
                <a:off x="4169460" y="1493270"/>
                <a:ext cx="79560" cy="75240"/>
              </a:xfrm>
              <a:prstGeom prst="rect">
                <a:avLst/>
              </a:prstGeom>
            </p:spPr>
          </p:pic>
        </mc:Fallback>
      </mc:AlternateContent>
      <p:grpSp>
        <p:nvGrpSpPr>
          <p:cNvPr id="22" name="Group 21">
            <a:extLst>
              <a:ext uri="{FF2B5EF4-FFF2-40B4-BE49-F238E27FC236}">
                <a16:creationId xmlns:a16="http://schemas.microsoft.com/office/drawing/2014/main" id="{231F6FDD-AB39-CB3B-16F0-6DB8E04880EE}"/>
              </a:ext>
            </a:extLst>
          </p:cNvPr>
          <p:cNvGrpSpPr/>
          <p:nvPr/>
        </p:nvGrpSpPr>
        <p:grpSpPr>
          <a:xfrm>
            <a:off x="4481580" y="1797470"/>
            <a:ext cx="580680" cy="236520"/>
            <a:chOff x="4481580" y="1797470"/>
            <a:chExt cx="580680" cy="236520"/>
          </a:xfrm>
        </p:grpSpPr>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A4EBAF26-A92B-5CC6-8A63-58E750D92576}"/>
                    </a:ext>
                  </a:extLst>
                </p14:cNvPr>
                <p14:cNvContentPartPr/>
                <p14:nvPr/>
              </p14:nvContentPartPr>
              <p14:xfrm>
                <a:off x="4481580" y="1797470"/>
                <a:ext cx="36720" cy="33840"/>
              </p14:xfrm>
            </p:contentPart>
          </mc:Choice>
          <mc:Fallback>
            <p:pic>
              <p:nvPicPr>
                <p:cNvPr id="18" name="Ink 17">
                  <a:extLst>
                    <a:ext uri="{FF2B5EF4-FFF2-40B4-BE49-F238E27FC236}">
                      <a16:creationId xmlns:a16="http://schemas.microsoft.com/office/drawing/2014/main" id="{A4EBAF26-A92B-5CC6-8A63-58E750D92576}"/>
                    </a:ext>
                  </a:extLst>
                </p:cNvPr>
                <p:cNvPicPr/>
                <p:nvPr/>
              </p:nvPicPr>
              <p:blipFill>
                <a:blip r:embed="rId12"/>
                <a:stretch>
                  <a:fillRect/>
                </a:stretch>
              </p:blipFill>
              <p:spPr>
                <a:xfrm>
                  <a:off x="4463940" y="1779470"/>
                  <a:ext cx="723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353B1AFF-BDDF-0807-E360-91970F55914E}"/>
                    </a:ext>
                  </a:extLst>
                </p14:cNvPr>
                <p14:cNvContentPartPr/>
                <p14:nvPr/>
              </p14:nvContentPartPr>
              <p14:xfrm>
                <a:off x="4780020" y="1940390"/>
                <a:ext cx="27360" cy="33480"/>
              </p14:xfrm>
            </p:contentPart>
          </mc:Choice>
          <mc:Fallback>
            <p:pic>
              <p:nvPicPr>
                <p:cNvPr id="19" name="Ink 18">
                  <a:extLst>
                    <a:ext uri="{FF2B5EF4-FFF2-40B4-BE49-F238E27FC236}">
                      <a16:creationId xmlns:a16="http://schemas.microsoft.com/office/drawing/2014/main" id="{353B1AFF-BDDF-0807-E360-91970F55914E}"/>
                    </a:ext>
                  </a:extLst>
                </p:cNvPr>
                <p:cNvPicPr/>
                <p:nvPr/>
              </p:nvPicPr>
              <p:blipFill>
                <a:blip r:embed="rId14"/>
                <a:stretch>
                  <a:fillRect/>
                </a:stretch>
              </p:blipFill>
              <p:spPr>
                <a:xfrm>
                  <a:off x="4762380" y="1922750"/>
                  <a:ext cx="630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9C6EB69D-B724-F4F3-5B24-C5487C74B29F}"/>
                    </a:ext>
                  </a:extLst>
                </p14:cNvPr>
                <p14:cNvContentPartPr/>
                <p14:nvPr/>
              </p14:nvContentPartPr>
              <p14:xfrm>
                <a:off x="5020500" y="1997270"/>
                <a:ext cx="41760" cy="36720"/>
              </p14:xfrm>
            </p:contentPart>
          </mc:Choice>
          <mc:Fallback>
            <p:pic>
              <p:nvPicPr>
                <p:cNvPr id="21" name="Ink 20">
                  <a:extLst>
                    <a:ext uri="{FF2B5EF4-FFF2-40B4-BE49-F238E27FC236}">
                      <a16:creationId xmlns:a16="http://schemas.microsoft.com/office/drawing/2014/main" id="{9C6EB69D-B724-F4F3-5B24-C5487C74B29F}"/>
                    </a:ext>
                  </a:extLst>
                </p:cNvPr>
                <p:cNvPicPr/>
                <p:nvPr/>
              </p:nvPicPr>
              <p:blipFill>
                <a:blip r:embed="rId16"/>
                <a:stretch>
                  <a:fillRect/>
                </a:stretch>
              </p:blipFill>
              <p:spPr>
                <a:xfrm>
                  <a:off x="5002860" y="1979630"/>
                  <a:ext cx="77400" cy="72360"/>
                </a:xfrm>
                <a:prstGeom prst="rect">
                  <a:avLst/>
                </a:prstGeom>
              </p:spPr>
            </p:pic>
          </mc:Fallback>
        </mc:AlternateContent>
      </p:grpSp>
      <p:grpSp>
        <p:nvGrpSpPr>
          <p:cNvPr id="25" name="Group 24">
            <a:extLst>
              <a:ext uri="{FF2B5EF4-FFF2-40B4-BE49-F238E27FC236}">
                <a16:creationId xmlns:a16="http://schemas.microsoft.com/office/drawing/2014/main" id="{C6407DE7-24AB-983E-3461-7ABCE39C0CD7}"/>
              </a:ext>
            </a:extLst>
          </p:cNvPr>
          <p:cNvGrpSpPr/>
          <p:nvPr/>
        </p:nvGrpSpPr>
        <p:grpSpPr>
          <a:xfrm>
            <a:off x="3620820" y="1208870"/>
            <a:ext cx="165960" cy="139680"/>
            <a:chOff x="3620820" y="1208870"/>
            <a:chExt cx="165960" cy="139680"/>
          </a:xfrm>
        </p:grpSpPr>
        <mc:AlternateContent xmlns:mc="http://schemas.openxmlformats.org/markup-compatibility/2006">
          <mc:Choice xmlns:p14="http://schemas.microsoft.com/office/powerpoint/2010/main" Requires="p14">
            <p:contentPart p14:bwMode="auto" r:id="rId17">
              <p14:nvContentPartPr>
                <p14:cNvPr id="23" name="Ink 22">
                  <a:extLst>
                    <a:ext uri="{FF2B5EF4-FFF2-40B4-BE49-F238E27FC236}">
                      <a16:creationId xmlns:a16="http://schemas.microsoft.com/office/drawing/2014/main" id="{DE525034-3FD5-5162-0097-463328808287}"/>
                    </a:ext>
                  </a:extLst>
                </p14:cNvPr>
                <p14:cNvContentPartPr/>
                <p14:nvPr/>
              </p14:nvContentPartPr>
              <p14:xfrm>
                <a:off x="3620820" y="1297430"/>
                <a:ext cx="42840" cy="51120"/>
              </p14:xfrm>
            </p:contentPart>
          </mc:Choice>
          <mc:Fallback>
            <p:pic>
              <p:nvPicPr>
                <p:cNvPr id="23" name="Ink 22">
                  <a:extLst>
                    <a:ext uri="{FF2B5EF4-FFF2-40B4-BE49-F238E27FC236}">
                      <a16:creationId xmlns:a16="http://schemas.microsoft.com/office/drawing/2014/main" id="{DE525034-3FD5-5162-0097-463328808287}"/>
                    </a:ext>
                  </a:extLst>
                </p:cNvPr>
                <p:cNvPicPr/>
                <p:nvPr/>
              </p:nvPicPr>
              <p:blipFill>
                <a:blip r:embed="rId18"/>
                <a:stretch>
                  <a:fillRect/>
                </a:stretch>
              </p:blipFill>
              <p:spPr>
                <a:xfrm>
                  <a:off x="3602820" y="1279790"/>
                  <a:ext cx="784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4" name="Ink 23">
                  <a:extLst>
                    <a:ext uri="{FF2B5EF4-FFF2-40B4-BE49-F238E27FC236}">
                      <a16:creationId xmlns:a16="http://schemas.microsoft.com/office/drawing/2014/main" id="{8091F25A-AB96-47E3-F15E-A8162B45B94E}"/>
                    </a:ext>
                  </a:extLst>
                </p14:cNvPr>
                <p14:cNvContentPartPr/>
                <p14:nvPr/>
              </p14:nvContentPartPr>
              <p14:xfrm>
                <a:off x="3745020" y="1208870"/>
                <a:ext cx="41760" cy="48240"/>
              </p14:xfrm>
            </p:contentPart>
          </mc:Choice>
          <mc:Fallback>
            <p:pic>
              <p:nvPicPr>
                <p:cNvPr id="24" name="Ink 23">
                  <a:extLst>
                    <a:ext uri="{FF2B5EF4-FFF2-40B4-BE49-F238E27FC236}">
                      <a16:creationId xmlns:a16="http://schemas.microsoft.com/office/drawing/2014/main" id="{8091F25A-AB96-47E3-F15E-A8162B45B94E}"/>
                    </a:ext>
                  </a:extLst>
                </p:cNvPr>
                <p:cNvPicPr/>
                <p:nvPr/>
              </p:nvPicPr>
              <p:blipFill>
                <a:blip r:embed="rId20"/>
                <a:stretch>
                  <a:fillRect/>
                </a:stretch>
              </p:blipFill>
              <p:spPr>
                <a:xfrm>
                  <a:off x="3727380" y="1191230"/>
                  <a:ext cx="77400" cy="83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26" name="Ink 25">
                <a:extLst>
                  <a:ext uri="{FF2B5EF4-FFF2-40B4-BE49-F238E27FC236}">
                    <a16:creationId xmlns:a16="http://schemas.microsoft.com/office/drawing/2014/main" id="{88A1578C-2FA3-C8C7-6796-42D1881D5DF7}"/>
                  </a:ext>
                </a:extLst>
              </p14:cNvPr>
              <p14:cNvContentPartPr/>
              <p14:nvPr/>
            </p14:nvContentPartPr>
            <p14:xfrm>
              <a:off x="4051380" y="1531070"/>
              <a:ext cx="52200" cy="47160"/>
            </p14:xfrm>
          </p:contentPart>
        </mc:Choice>
        <mc:Fallback>
          <p:pic>
            <p:nvPicPr>
              <p:cNvPr id="26" name="Ink 25">
                <a:extLst>
                  <a:ext uri="{FF2B5EF4-FFF2-40B4-BE49-F238E27FC236}">
                    <a16:creationId xmlns:a16="http://schemas.microsoft.com/office/drawing/2014/main" id="{88A1578C-2FA3-C8C7-6796-42D1881D5DF7}"/>
                  </a:ext>
                </a:extLst>
              </p:cNvPr>
              <p:cNvPicPr/>
              <p:nvPr/>
            </p:nvPicPr>
            <p:blipFill>
              <a:blip r:embed="rId22"/>
              <a:stretch>
                <a:fillRect/>
              </a:stretch>
            </p:blipFill>
            <p:spPr>
              <a:xfrm>
                <a:off x="4033740" y="1513430"/>
                <a:ext cx="87840" cy="82800"/>
              </a:xfrm>
              <a:prstGeom prst="rect">
                <a:avLst/>
              </a:prstGeom>
            </p:spPr>
          </p:pic>
        </mc:Fallback>
      </mc:AlternateContent>
      <p:grpSp>
        <p:nvGrpSpPr>
          <p:cNvPr id="31" name="Group 30">
            <a:extLst>
              <a:ext uri="{FF2B5EF4-FFF2-40B4-BE49-F238E27FC236}">
                <a16:creationId xmlns:a16="http://schemas.microsoft.com/office/drawing/2014/main" id="{B2BCEBB6-9A47-762F-5CD4-9180580BC0E3}"/>
              </a:ext>
            </a:extLst>
          </p:cNvPr>
          <p:cNvGrpSpPr/>
          <p:nvPr/>
        </p:nvGrpSpPr>
        <p:grpSpPr>
          <a:xfrm>
            <a:off x="4243260" y="1800350"/>
            <a:ext cx="442800" cy="240840"/>
            <a:chOff x="4243260" y="1800350"/>
            <a:chExt cx="442800" cy="240840"/>
          </a:xfrm>
        </p:grpSpPr>
        <mc:AlternateContent xmlns:mc="http://schemas.openxmlformats.org/markup-compatibility/2006">
          <mc:Choice xmlns:p14="http://schemas.microsoft.com/office/powerpoint/2010/main" Requires="p14">
            <p:contentPart p14:bwMode="auto" r:id="rId23">
              <p14:nvContentPartPr>
                <p14:cNvPr id="27" name="Ink 26">
                  <a:extLst>
                    <a:ext uri="{FF2B5EF4-FFF2-40B4-BE49-F238E27FC236}">
                      <a16:creationId xmlns:a16="http://schemas.microsoft.com/office/drawing/2014/main" id="{395B0A41-BB8A-EA50-4EF5-C8592BCB5906}"/>
                    </a:ext>
                  </a:extLst>
                </p14:cNvPr>
                <p14:cNvContentPartPr/>
                <p14:nvPr/>
              </p14:nvContentPartPr>
              <p14:xfrm>
                <a:off x="4243260" y="1800350"/>
                <a:ext cx="68040" cy="51840"/>
              </p14:xfrm>
            </p:contentPart>
          </mc:Choice>
          <mc:Fallback>
            <p:pic>
              <p:nvPicPr>
                <p:cNvPr id="27" name="Ink 26">
                  <a:extLst>
                    <a:ext uri="{FF2B5EF4-FFF2-40B4-BE49-F238E27FC236}">
                      <a16:creationId xmlns:a16="http://schemas.microsoft.com/office/drawing/2014/main" id="{395B0A41-BB8A-EA50-4EF5-C8592BCB5906}"/>
                    </a:ext>
                  </a:extLst>
                </p:cNvPr>
                <p:cNvPicPr/>
                <p:nvPr/>
              </p:nvPicPr>
              <p:blipFill>
                <a:blip r:embed="rId24"/>
                <a:stretch>
                  <a:fillRect/>
                </a:stretch>
              </p:blipFill>
              <p:spPr>
                <a:xfrm>
                  <a:off x="4225620" y="1782350"/>
                  <a:ext cx="1036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8" name="Ink 27">
                  <a:extLst>
                    <a:ext uri="{FF2B5EF4-FFF2-40B4-BE49-F238E27FC236}">
                      <a16:creationId xmlns:a16="http://schemas.microsoft.com/office/drawing/2014/main" id="{44373D14-B101-B0B9-2E4A-2BF249970E7E}"/>
                    </a:ext>
                  </a:extLst>
                </p14:cNvPr>
                <p14:cNvContentPartPr/>
                <p14:nvPr/>
              </p14:nvContentPartPr>
              <p14:xfrm>
                <a:off x="4478700" y="1946150"/>
                <a:ext cx="49680" cy="47520"/>
              </p14:xfrm>
            </p:contentPart>
          </mc:Choice>
          <mc:Fallback>
            <p:pic>
              <p:nvPicPr>
                <p:cNvPr id="28" name="Ink 27">
                  <a:extLst>
                    <a:ext uri="{FF2B5EF4-FFF2-40B4-BE49-F238E27FC236}">
                      <a16:creationId xmlns:a16="http://schemas.microsoft.com/office/drawing/2014/main" id="{44373D14-B101-B0B9-2E4A-2BF249970E7E}"/>
                    </a:ext>
                  </a:extLst>
                </p:cNvPr>
                <p:cNvPicPr/>
                <p:nvPr/>
              </p:nvPicPr>
              <p:blipFill>
                <a:blip r:embed="rId26"/>
                <a:stretch>
                  <a:fillRect/>
                </a:stretch>
              </p:blipFill>
              <p:spPr>
                <a:xfrm>
                  <a:off x="4460700" y="1928510"/>
                  <a:ext cx="853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F6142849-2801-6707-68B1-3F5D2B0F6A0C}"/>
                    </a:ext>
                  </a:extLst>
                </p14:cNvPr>
                <p14:cNvContentPartPr/>
                <p14:nvPr/>
              </p14:nvContentPartPr>
              <p14:xfrm>
                <a:off x="4646100" y="2001230"/>
                <a:ext cx="39960" cy="39960"/>
              </p14:xfrm>
            </p:contentPart>
          </mc:Choice>
          <mc:Fallback>
            <p:pic>
              <p:nvPicPr>
                <p:cNvPr id="30" name="Ink 29">
                  <a:extLst>
                    <a:ext uri="{FF2B5EF4-FFF2-40B4-BE49-F238E27FC236}">
                      <a16:creationId xmlns:a16="http://schemas.microsoft.com/office/drawing/2014/main" id="{F6142849-2801-6707-68B1-3F5D2B0F6A0C}"/>
                    </a:ext>
                  </a:extLst>
                </p:cNvPr>
                <p:cNvPicPr/>
                <p:nvPr/>
              </p:nvPicPr>
              <p:blipFill>
                <a:blip r:embed="rId28"/>
                <a:stretch>
                  <a:fillRect/>
                </a:stretch>
              </p:blipFill>
              <p:spPr>
                <a:xfrm>
                  <a:off x="4628460" y="1983230"/>
                  <a:ext cx="75600" cy="7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32" name="Ink 31">
                <a:extLst>
                  <a:ext uri="{FF2B5EF4-FFF2-40B4-BE49-F238E27FC236}">
                    <a16:creationId xmlns:a16="http://schemas.microsoft.com/office/drawing/2014/main" id="{DC6E433C-0A8E-9A9E-AA3A-31BA0C48C973}"/>
                  </a:ext>
                </a:extLst>
              </p14:cNvPr>
              <p14:cNvContentPartPr/>
              <p14:nvPr/>
            </p14:nvContentPartPr>
            <p14:xfrm>
              <a:off x="4243260" y="959750"/>
              <a:ext cx="66960" cy="65160"/>
            </p14:xfrm>
          </p:contentPart>
        </mc:Choice>
        <mc:Fallback>
          <p:pic>
            <p:nvPicPr>
              <p:cNvPr id="32" name="Ink 31">
                <a:extLst>
                  <a:ext uri="{FF2B5EF4-FFF2-40B4-BE49-F238E27FC236}">
                    <a16:creationId xmlns:a16="http://schemas.microsoft.com/office/drawing/2014/main" id="{DC6E433C-0A8E-9A9E-AA3A-31BA0C48C973}"/>
                  </a:ext>
                </a:extLst>
              </p:cNvPr>
              <p:cNvPicPr/>
              <p:nvPr/>
            </p:nvPicPr>
            <p:blipFill>
              <a:blip r:embed="rId30"/>
              <a:stretch>
                <a:fillRect/>
              </a:stretch>
            </p:blipFill>
            <p:spPr>
              <a:xfrm>
                <a:off x="4225260" y="942110"/>
                <a:ext cx="1026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3" name="Ink 32">
                <a:extLst>
                  <a:ext uri="{FF2B5EF4-FFF2-40B4-BE49-F238E27FC236}">
                    <a16:creationId xmlns:a16="http://schemas.microsoft.com/office/drawing/2014/main" id="{ED10196E-BD90-E6C2-5B57-1B356959C55B}"/>
                  </a:ext>
                </a:extLst>
              </p14:cNvPr>
              <p14:cNvContentPartPr/>
              <p14:nvPr/>
            </p14:nvContentPartPr>
            <p14:xfrm>
              <a:off x="4236060" y="834110"/>
              <a:ext cx="58680" cy="46800"/>
            </p14:xfrm>
          </p:contentPart>
        </mc:Choice>
        <mc:Fallback>
          <p:pic>
            <p:nvPicPr>
              <p:cNvPr id="33" name="Ink 32">
                <a:extLst>
                  <a:ext uri="{FF2B5EF4-FFF2-40B4-BE49-F238E27FC236}">
                    <a16:creationId xmlns:a16="http://schemas.microsoft.com/office/drawing/2014/main" id="{ED10196E-BD90-E6C2-5B57-1B356959C55B}"/>
                  </a:ext>
                </a:extLst>
              </p:cNvPr>
              <p:cNvPicPr/>
              <p:nvPr/>
            </p:nvPicPr>
            <p:blipFill>
              <a:blip r:embed="rId32"/>
              <a:stretch>
                <a:fillRect/>
              </a:stretch>
            </p:blipFill>
            <p:spPr>
              <a:xfrm>
                <a:off x="4218420" y="816110"/>
                <a:ext cx="943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FCA7893A-950B-561B-48F1-C788D39F1A1B}"/>
                  </a:ext>
                </a:extLst>
              </p14:cNvPr>
              <p14:cNvContentPartPr/>
              <p14:nvPr/>
            </p14:nvContentPartPr>
            <p14:xfrm>
              <a:off x="4156860" y="747350"/>
              <a:ext cx="176400" cy="11160"/>
            </p14:xfrm>
          </p:contentPart>
        </mc:Choice>
        <mc:Fallback>
          <p:pic>
            <p:nvPicPr>
              <p:cNvPr id="36" name="Ink 35">
                <a:extLst>
                  <a:ext uri="{FF2B5EF4-FFF2-40B4-BE49-F238E27FC236}">
                    <a16:creationId xmlns:a16="http://schemas.microsoft.com/office/drawing/2014/main" id="{FCA7893A-950B-561B-48F1-C788D39F1A1B}"/>
                  </a:ext>
                </a:extLst>
              </p:cNvPr>
              <p:cNvPicPr/>
              <p:nvPr/>
            </p:nvPicPr>
            <p:blipFill>
              <a:blip r:embed="rId34"/>
              <a:stretch>
                <a:fillRect/>
              </a:stretch>
            </p:blipFill>
            <p:spPr>
              <a:xfrm>
                <a:off x="4138860" y="729710"/>
                <a:ext cx="212040" cy="46800"/>
              </a:xfrm>
              <a:prstGeom prst="rect">
                <a:avLst/>
              </a:prstGeom>
            </p:spPr>
          </p:pic>
        </mc:Fallback>
      </mc:AlternateContent>
      <p:sp>
        <p:nvSpPr>
          <p:cNvPr id="37" name="TextBox 36">
            <a:extLst>
              <a:ext uri="{FF2B5EF4-FFF2-40B4-BE49-F238E27FC236}">
                <a16:creationId xmlns:a16="http://schemas.microsoft.com/office/drawing/2014/main" id="{44618375-7213-CC39-5584-487F430192C3}"/>
              </a:ext>
            </a:extLst>
          </p:cNvPr>
          <p:cNvSpPr txBox="1"/>
          <p:nvPr/>
        </p:nvSpPr>
        <p:spPr>
          <a:xfrm>
            <a:off x="4333260" y="603594"/>
            <a:ext cx="15150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Our stacked curve</a:t>
            </a:r>
          </a:p>
        </p:txBody>
      </p:sp>
      <p:sp>
        <p:nvSpPr>
          <p:cNvPr id="38" name="TextBox 37">
            <a:extLst>
              <a:ext uri="{FF2B5EF4-FFF2-40B4-BE49-F238E27FC236}">
                <a16:creationId xmlns:a16="http://schemas.microsoft.com/office/drawing/2014/main" id="{06E13C91-1214-0642-C941-EA46E97DC598}"/>
              </a:ext>
            </a:extLst>
          </p:cNvPr>
          <p:cNvSpPr txBox="1"/>
          <p:nvPr/>
        </p:nvSpPr>
        <p:spPr>
          <a:xfrm>
            <a:off x="4333260" y="738414"/>
            <a:ext cx="21373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for this supernova</a:t>
            </a:r>
          </a:p>
        </p:txBody>
      </p:sp>
      <p:sp>
        <p:nvSpPr>
          <p:cNvPr id="39" name="TextBox 38">
            <a:extLst>
              <a:ext uri="{FF2B5EF4-FFF2-40B4-BE49-F238E27FC236}">
                <a16:creationId xmlns:a16="http://schemas.microsoft.com/office/drawing/2014/main" id="{B90E374C-87C2-4C31-24EB-B6D5F03CC81D}"/>
              </a:ext>
            </a:extLst>
          </p:cNvPr>
          <p:cNvSpPr txBox="1"/>
          <p:nvPr/>
        </p:nvSpPr>
        <p:spPr>
          <a:xfrm>
            <a:off x="4333260" y="905074"/>
            <a:ext cx="2137390"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now fit to the stacked curve</a:t>
            </a:r>
          </a:p>
        </p:txBody>
      </p:sp>
      <mc:AlternateContent xmlns:mc="http://schemas.openxmlformats.org/markup-compatibility/2006">
        <mc:Choice xmlns:p14="http://schemas.microsoft.com/office/powerpoint/2010/main" Requires="p14">
          <p:contentPart p14:bwMode="auto" r:id="rId35">
            <p14:nvContentPartPr>
              <p14:cNvPr id="41" name="Ink 40">
                <a:extLst>
                  <a:ext uri="{FF2B5EF4-FFF2-40B4-BE49-F238E27FC236}">
                    <a16:creationId xmlns:a16="http://schemas.microsoft.com/office/drawing/2014/main" id="{FA7FFC16-55C3-A9B8-CD8F-C7ED3D8ECAEA}"/>
                  </a:ext>
                </a:extLst>
              </p14:cNvPr>
              <p14:cNvContentPartPr/>
              <p14:nvPr/>
            </p14:nvContentPartPr>
            <p14:xfrm>
              <a:off x="3087300" y="2600630"/>
              <a:ext cx="2422440" cy="53640"/>
            </p14:xfrm>
          </p:contentPart>
        </mc:Choice>
        <mc:Fallback>
          <p:pic>
            <p:nvPicPr>
              <p:cNvPr id="41" name="Ink 40">
                <a:extLst>
                  <a:ext uri="{FF2B5EF4-FFF2-40B4-BE49-F238E27FC236}">
                    <a16:creationId xmlns:a16="http://schemas.microsoft.com/office/drawing/2014/main" id="{FA7FFC16-55C3-A9B8-CD8F-C7ED3D8ECAEA}"/>
                  </a:ext>
                </a:extLst>
              </p:cNvPr>
              <p:cNvPicPr/>
              <p:nvPr/>
            </p:nvPicPr>
            <p:blipFill>
              <a:blip r:embed="rId36"/>
              <a:stretch>
                <a:fillRect/>
              </a:stretch>
            </p:blipFill>
            <p:spPr>
              <a:xfrm>
                <a:off x="3069660" y="2582630"/>
                <a:ext cx="24580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5" name="Ink 44">
                <a:extLst>
                  <a:ext uri="{FF2B5EF4-FFF2-40B4-BE49-F238E27FC236}">
                    <a16:creationId xmlns:a16="http://schemas.microsoft.com/office/drawing/2014/main" id="{BA56040B-15BA-F1D1-E112-35376333FCC9}"/>
                  </a:ext>
                </a:extLst>
              </p14:cNvPr>
              <p14:cNvContentPartPr/>
              <p14:nvPr/>
            </p14:nvContentPartPr>
            <p14:xfrm>
              <a:off x="5458260" y="2540150"/>
              <a:ext cx="75600" cy="155520"/>
            </p14:xfrm>
          </p:contentPart>
        </mc:Choice>
        <mc:Fallback>
          <p:pic>
            <p:nvPicPr>
              <p:cNvPr id="45" name="Ink 44">
                <a:extLst>
                  <a:ext uri="{FF2B5EF4-FFF2-40B4-BE49-F238E27FC236}">
                    <a16:creationId xmlns:a16="http://schemas.microsoft.com/office/drawing/2014/main" id="{BA56040B-15BA-F1D1-E112-35376333FCC9}"/>
                  </a:ext>
                </a:extLst>
              </p:cNvPr>
              <p:cNvPicPr/>
              <p:nvPr/>
            </p:nvPicPr>
            <p:blipFill>
              <a:blip r:embed="rId38"/>
              <a:stretch>
                <a:fillRect/>
              </a:stretch>
            </p:blipFill>
            <p:spPr>
              <a:xfrm>
                <a:off x="5440620" y="2522150"/>
                <a:ext cx="1112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6" name="Ink 45">
                <a:extLst>
                  <a:ext uri="{FF2B5EF4-FFF2-40B4-BE49-F238E27FC236}">
                    <a16:creationId xmlns:a16="http://schemas.microsoft.com/office/drawing/2014/main" id="{734D65AB-9FFC-00E7-6077-2565C572236A}"/>
                  </a:ext>
                </a:extLst>
              </p14:cNvPr>
              <p14:cNvContentPartPr/>
              <p14:nvPr/>
            </p14:nvContentPartPr>
            <p14:xfrm>
              <a:off x="3085140" y="655910"/>
              <a:ext cx="23760" cy="1986840"/>
            </p14:xfrm>
          </p:contentPart>
        </mc:Choice>
        <mc:Fallback>
          <p:pic>
            <p:nvPicPr>
              <p:cNvPr id="46" name="Ink 45">
                <a:extLst>
                  <a:ext uri="{FF2B5EF4-FFF2-40B4-BE49-F238E27FC236}">
                    <a16:creationId xmlns:a16="http://schemas.microsoft.com/office/drawing/2014/main" id="{734D65AB-9FFC-00E7-6077-2565C572236A}"/>
                  </a:ext>
                </a:extLst>
              </p:cNvPr>
              <p:cNvPicPr/>
              <p:nvPr/>
            </p:nvPicPr>
            <p:blipFill>
              <a:blip r:embed="rId40"/>
              <a:stretch>
                <a:fillRect/>
              </a:stretch>
            </p:blipFill>
            <p:spPr>
              <a:xfrm>
                <a:off x="3067140" y="638270"/>
                <a:ext cx="59400" cy="2022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1" name="Ink 50">
                <a:extLst>
                  <a:ext uri="{FF2B5EF4-FFF2-40B4-BE49-F238E27FC236}">
                    <a16:creationId xmlns:a16="http://schemas.microsoft.com/office/drawing/2014/main" id="{E3E1DA47-B736-2EE6-E6A7-23677548A8CC}"/>
                  </a:ext>
                </a:extLst>
              </p14:cNvPr>
              <p14:cNvContentPartPr/>
              <p14:nvPr/>
            </p14:nvContentPartPr>
            <p14:xfrm>
              <a:off x="3035820" y="631790"/>
              <a:ext cx="146880" cy="107280"/>
            </p14:xfrm>
          </p:contentPart>
        </mc:Choice>
        <mc:Fallback>
          <p:pic>
            <p:nvPicPr>
              <p:cNvPr id="51" name="Ink 50">
                <a:extLst>
                  <a:ext uri="{FF2B5EF4-FFF2-40B4-BE49-F238E27FC236}">
                    <a16:creationId xmlns:a16="http://schemas.microsoft.com/office/drawing/2014/main" id="{E3E1DA47-B736-2EE6-E6A7-23677548A8CC}"/>
                  </a:ext>
                </a:extLst>
              </p:cNvPr>
              <p:cNvPicPr/>
              <p:nvPr/>
            </p:nvPicPr>
            <p:blipFill>
              <a:blip r:embed="rId42"/>
              <a:stretch>
                <a:fillRect/>
              </a:stretch>
            </p:blipFill>
            <p:spPr>
              <a:xfrm>
                <a:off x="3017820" y="613790"/>
                <a:ext cx="182520" cy="142920"/>
              </a:xfrm>
              <a:prstGeom prst="rect">
                <a:avLst/>
              </a:prstGeom>
            </p:spPr>
          </p:pic>
        </mc:Fallback>
      </mc:AlternateContent>
      <p:sp>
        <p:nvSpPr>
          <p:cNvPr id="52" name="TextBox 51">
            <a:extLst>
              <a:ext uri="{FF2B5EF4-FFF2-40B4-BE49-F238E27FC236}">
                <a16:creationId xmlns:a16="http://schemas.microsoft.com/office/drawing/2014/main" id="{EF2F69C3-AACF-E8BF-2CEC-F4B9D7145905}"/>
              </a:ext>
            </a:extLst>
          </p:cNvPr>
          <p:cNvSpPr txBox="1"/>
          <p:nvPr/>
        </p:nvSpPr>
        <p:spPr>
          <a:xfrm>
            <a:off x="3379902" y="2677039"/>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53" name="TextBox 52">
            <a:extLst>
              <a:ext uri="{FF2B5EF4-FFF2-40B4-BE49-F238E27FC236}">
                <a16:creationId xmlns:a16="http://schemas.microsoft.com/office/drawing/2014/main" id="{73FC5BB5-4E4C-5FE6-4ADC-A08DADC40B63}"/>
              </a:ext>
            </a:extLst>
          </p:cNvPr>
          <p:cNvSpPr txBox="1"/>
          <p:nvPr/>
        </p:nvSpPr>
        <p:spPr>
          <a:xfrm rot="16200000">
            <a:off x="1524462" y="12462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54" name="TextBox 53">
            <a:extLst>
              <a:ext uri="{FF2B5EF4-FFF2-40B4-BE49-F238E27FC236}">
                <a16:creationId xmlns:a16="http://schemas.microsoft.com/office/drawing/2014/main" id="{2DCCDF98-0F35-AD48-1E43-2AC90670D922}"/>
              </a:ext>
            </a:extLst>
          </p:cNvPr>
          <p:cNvSpPr txBox="1"/>
          <p:nvPr/>
        </p:nvSpPr>
        <p:spPr>
          <a:xfrm>
            <a:off x="5338127" y="1545103"/>
            <a:ext cx="1519775"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This is what we expect the data to follow</a:t>
            </a:r>
          </a:p>
        </p:txBody>
      </p:sp>
      <p:grpSp>
        <p:nvGrpSpPr>
          <p:cNvPr id="57" name="Group 56">
            <a:extLst>
              <a:ext uri="{FF2B5EF4-FFF2-40B4-BE49-F238E27FC236}">
                <a16:creationId xmlns:a16="http://schemas.microsoft.com/office/drawing/2014/main" id="{F5FFAA35-AC5E-1271-7E47-7B2EEA5D62C7}"/>
              </a:ext>
            </a:extLst>
          </p:cNvPr>
          <p:cNvGrpSpPr/>
          <p:nvPr/>
        </p:nvGrpSpPr>
        <p:grpSpPr>
          <a:xfrm>
            <a:off x="5443140" y="1927790"/>
            <a:ext cx="389520" cy="289080"/>
            <a:chOff x="5443140" y="1927790"/>
            <a:chExt cx="389520" cy="289080"/>
          </a:xfrm>
        </p:grpSpPr>
        <mc:AlternateContent xmlns:mc="http://schemas.openxmlformats.org/markup-compatibility/2006">
          <mc:Choice xmlns:p14="http://schemas.microsoft.com/office/powerpoint/2010/main" Requires="p14">
            <p:contentPart p14:bwMode="auto" r:id="rId43">
              <p14:nvContentPartPr>
                <p14:cNvPr id="55" name="Ink 54">
                  <a:extLst>
                    <a:ext uri="{FF2B5EF4-FFF2-40B4-BE49-F238E27FC236}">
                      <a16:creationId xmlns:a16="http://schemas.microsoft.com/office/drawing/2014/main" id="{4A3E5C19-1454-9FB7-B40B-A6C455326AF6}"/>
                    </a:ext>
                  </a:extLst>
                </p14:cNvPr>
                <p14:cNvContentPartPr/>
                <p14:nvPr/>
              </p14:nvContentPartPr>
              <p14:xfrm>
                <a:off x="5497860" y="1927790"/>
                <a:ext cx="334800" cy="248400"/>
              </p14:xfrm>
            </p:contentPart>
          </mc:Choice>
          <mc:Fallback>
            <p:pic>
              <p:nvPicPr>
                <p:cNvPr id="55" name="Ink 54">
                  <a:extLst>
                    <a:ext uri="{FF2B5EF4-FFF2-40B4-BE49-F238E27FC236}">
                      <a16:creationId xmlns:a16="http://schemas.microsoft.com/office/drawing/2014/main" id="{4A3E5C19-1454-9FB7-B40B-A6C455326AF6}"/>
                    </a:ext>
                  </a:extLst>
                </p:cNvPr>
                <p:cNvPicPr/>
                <p:nvPr/>
              </p:nvPicPr>
              <p:blipFill>
                <a:blip r:embed="rId44"/>
                <a:stretch>
                  <a:fillRect/>
                </a:stretch>
              </p:blipFill>
              <p:spPr>
                <a:xfrm>
                  <a:off x="5480220" y="1909790"/>
                  <a:ext cx="3704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6" name="Ink 55">
                  <a:extLst>
                    <a:ext uri="{FF2B5EF4-FFF2-40B4-BE49-F238E27FC236}">
                      <a16:creationId xmlns:a16="http://schemas.microsoft.com/office/drawing/2014/main" id="{12037826-F7B7-EE75-8C5D-35EE74427336}"/>
                    </a:ext>
                  </a:extLst>
                </p14:cNvPr>
                <p14:cNvContentPartPr/>
                <p14:nvPr/>
              </p14:nvContentPartPr>
              <p14:xfrm>
                <a:off x="5443140" y="2128670"/>
                <a:ext cx="117720" cy="88200"/>
              </p14:xfrm>
            </p:contentPart>
          </mc:Choice>
          <mc:Fallback>
            <p:pic>
              <p:nvPicPr>
                <p:cNvPr id="56" name="Ink 55">
                  <a:extLst>
                    <a:ext uri="{FF2B5EF4-FFF2-40B4-BE49-F238E27FC236}">
                      <a16:creationId xmlns:a16="http://schemas.microsoft.com/office/drawing/2014/main" id="{12037826-F7B7-EE75-8C5D-35EE74427336}"/>
                    </a:ext>
                  </a:extLst>
                </p:cNvPr>
                <p:cNvPicPr/>
                <p:nvPr/>
              </p:nvPicPr>
              <p:blipFill>
                <a:blip r:embed="rId46"/>
                <a:stretch>
                  <a:fillRect/>
                </a:stretch>
              </p:blipFill>
              <p:spPr>
                <a:xfrm>
                  <a:off x="5425140" y="2110670"/>
                  <a:ext cx="153360" cy="123840"/>
                </a:xfrm>
                <a:prstGeom prst="rect">
                  <a:avLst/>
                </a:prstGeom>
              </p:spPr>
            </p:pic>
          </mc:Fallback>
        </mc:AlternateContent>
      </p:grpSp>
      <p:sp>
        <p:nvSpPr>
          <p:cNvPr id="58" name="TextBox 57">
            <a:extLst>
              <a:ext uri="{FF2B5EF4-FFF2-40B4-BE49-F238E27FC236}">
                <a16:creationId xmlns:a16="http://schemas.microsoft.com/office/drawing/2014/main" id="{A00B50F6-E137-5A31-BD76-ADFCA731A9ED}"/>
              </a:ext>
            </a:extLst>
          </p:cNvPr>
          <p:cNvSpPr txBox="1"/>
          <p:nvPr/>
        </p:nvSpPr>
        <p:spPr>
          <a:xfrm>
            <a:off x="3188126" y="3129346"/>
            <a:ext cx="3183788"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how we choose what light curves go into the stacked light curve – no math needed here. Wherever the black dots intersect the coloured bands, we can take those light curves observed in that colour and put them in the stacked curve! All of these light curves should have the same shape.</a:t>
            </a:r>
          </a:p>
        </p:txBody>
      </p:sp>
      <mc:AlternateContent xmlns:mc="http://schemas.openxmlformats.org/markup-compatibility/2006">
        <mc:Choice xmlns:p14="http://schemas.microsoft.com/office/powerpoint/2010/main" Requires="p14">
          <p:contentPart p14:bwMode="auto" r:id="rId47">
            <p14:nvContentPartPr>
              <p14:cNvPr id="59" name="Ink 58">
                <a:extLst>
                  <a:ext uri="{FF2B5EF4-FFF2-40B4-BE49-F238E27FC236}">
                    <a16:creationId xmlns:a16="http://schemas.microsoft.com/office/drawing/2014/main" id="{0D484A79-EEC3-CAD0-327A-655C7391C2F3}"/>
                  </a:ext>
                </a:extLst>
              </p14:cNvPr>
              <p14:cNvContentPartPr/>
              <p14:nvPr/>
            </p14:nvContentPartPr>
            <p14:xfrm>
              <a:off x="1533408" y="4931949"/>
              <a:ext cx="1191600" cy="25560"/>
            </p14:xfrm>
          </p:contentPart>
        </mc:Choice>
        <mc:Fallback>
          <p:pic>
            <p:nvPicPr>
              <p:cNvPr id="59" name="Ink 58">
                <a:extLst>
                  <a:ext uri="{FF2B5EF4-FFF2-40B4-BE49-F238E27FC236}">
                    <a16:creationId xmlns:a16="http://schemas.microsoft.com/office/drawing/2014/main" id="{0D484A79-EEC3-CAD0-327A-655C7391C2F3}"/>
                  </a:ext>
                </a:extLst>
              </p:cNvPr>
              <p:cNvPicPr/>
              <p:nvPr/>
            </p:nvPicPr>
            <p:blipFill>
              <a:blip r:embed="rId48"/>
              <a:stretch>
                <a:fillRect/>
              </a:stretch>
            </p:blipFill>
            <p:spPr>
              <a:xfrm>
                <a:off x="1515408" y="4914309"/>
                <a:ext cx="12272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2" name="Ink 61">
                <a:extLst>
                  <a:ext uri="{FF2B5EF4-FFF2-40B4-BE49-F238E27FC236}">
                    <a16:creationId xmlns:a16="http://schemas.microsoft.com/office/drawing/2014/main" id="{1A059A41-28DD-2D14-E436-2242031FCFB3}"/>
                  </a:ext>
                </a:extLst>
              </p14:cNvPr>
              <p14:cNvContentPartPr/>
              <p14:nvPr/>
            </p14:nvContentPartPr>
            <p14:xfrm>
              <a:off x="2701248" y="4904589"/>
              <a:ext cx="54360" cy="83520"/>
            </p14:xfrm>
          </p:contentPart>
        </mc:Choice>
        <mc:Fallback>
          <p:pic>
            <p:nvPicPr>
              <p:cNvPr id="62" name="Ink 61">
                <a:extLst>
                  <a:ext uri="{FF2B5EF4-FFF2-40B4-BE49-F238E27FC236}">
                    <a16:creationId xmlns:a16="http://schemas.microsoft.com/office/drawing/2014/main" id="{1A059A41-28DD-2D14-E436-2242031FCFB3}"/>
                  </a:ext>
                </a:extLst>
              </p:cNvPr>
              <p:cNvPicPr/>
              <p:nvPr/>
            </p:nvPicPr>
            <p:blipFill>
              <a:blip r:embed="rId50"/>
              <a:stretch>
                <a:fillRect/>
              </a:stretch>
            </p:blipFill>
            <p:spPr>
              <a:xfrm>
                <a:off x="2683248" y="4886589"/>
                <a:ext cx="90000" cy="119160"/>
              </a:xfrm>
              <a:prstGeom prst="rect">
                <a:avLst/>
              </a:prstGeom>
            </p:spPr>
          </p:pic>
        </mc:Fallback>
      </mc:AlternateContent>
      <p:grpSp>
        <p:nvGrpSpPr>
          <p:cNvPr id="66" name="Group 65">
            <a:extLst>
              <a:ext uri="{FF2B5EF4-FFF2-40B4-BE49-F238E27FC236}">
                <a16:creationId xmlns:a16="http://schemas.microsoft.com/office/drawing/2014/main" id="{3FDEB2A0-5663-C2D9-C24E-F4068072DF42}"/>
              </a:ext>
            </a:extLst>
          </p:cNvPr>
          <p:cNvGrpSpPr/>
          <p:nvPr/>
        </p:nvGrpSpPr>
        <p:grpSpPr>
          <a:xfrm>
            <a:off x="1463596" y="2943648"/>
            <a:ext cx="111240" cy="1987891"/>
            <a:chOff x="1463596" y="2943648"/>
            <a:chExt cx="111240" cy="1987891"/>
          </a:xfrm>
        </p:grpSpPr>
        <mc:AlternateContent xmlns:mc="http://schemas.openxmlformats.org/markup-compatibility/2006">
          <mc:Choice xmlns:p14="http://schemas.microsoft.com/office/powerpoint/2010/main" Requires="p14">
            <p:contentPart p14:bwMode="auto" r:id="rId51">
              <p14:nvContentPartPr>
                <p14:cNvPr id="64" name="Ink 63">
                  <a:extLst>
                    <a:ext uri="{FF2B5EF4-FFF2-40B4-BE49-F238E27FC236}">
                      <a16:creationId xmlns:a16="http://schemas.microsoft.com/office/drawing/2014/main" id="{50906AEB-94FC-05CC-6341-65D9DBEA7C8D}"/>
                    </a:ext>
                  </a:extLst>
                </p14:cNvPr>
                <p14:cNvContentPartPr/>
                <p14:nvPr/>
              </p14:nvContentPartPr>
              <p14:xfrm>
                <a:off x="1502476" y="2967019"/>
                <a:ext cx="26640" cy="1964520"/>
              </p14:xfrm>
            </p:contentPart>
          </mc:Choice>
          <mc:Fallback>
            <p:pic>
              <p:nvPicPr>
                <p:cNvPr id="64" name="Ink 63">
                  <a:extLst>
                    <a:ext uri="{FF2B5EF4-FFF2-40B4-BE49-F238E27FC236}">
                      <a16:creationId xmlns:a16="http://schemas.microsoft.com/office/drawing/2014/main" id="{50906AEB-94FC-05CC-6341-65D9DBEA7C8D}"/>
                    </a:ext>
                  </a:extLst>
                </p:cNvPr>
                <p:cNvPicPr/>
                <p:nvPr/>
              </p:nvPicPr>
              <p:blipFill>
                <a:blip r:embed="rId52"/>
                <a:stretch>
                  <a:fillRect/>
                </a:stretch>
              </p:blipFill>
              <p:spPr>
                <a:xfrm>
                  <a:off x="1484476" y="2949379"/>
                  <a:ext cx="62280" cy="20001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5" name="Ink 64">
                  <a:extLst>
                    <a:ext uri="{FF2B5EF4-FFF2-40B4-BE49-F238E27FC236}">
                      <a16:creationId xmlns:a16="http://schemas.microsoft.com/office/drawing/2014/main" id="{DAA621B3-AAB3-3338-7215-2D13DF51BC1F}"/>
                    </a:ext>
                  </a:extLst>
                </p14:cNvPr>
                <p14:cNvContentPartPr/>
                <p14:nvPr/>
              </p14:nvContentPartPr>
              <p14:xfrm>
                <a:off x="1463596" y="2943648"/>
                <a:ext cx="111240" cy="73080"/>
              </p14:xfrm>
            </p:contentPart>
          </mc:Choice>
          <mc:Fallback>
            <p:pic>
              <p:nvPicPr>
                <p:cNvPr id="65" name="Ink 64">
                  <a:extLst>
                    <a:ext uri="{FF2B5EF4-FFF2-40B4-BE49-F238E27FC236}">
                      <a16:creationId xmlns:a16="http://schemas.microsoft.com/office/drawing/2014/main" id="{DAA621B3-AAB3-3338-7215-2D13DF51BC1F}"/>
                    </a:ext>
                  </a:extLst>
                </p:cNvPr>
                <p:cNvPicPr/>
                <p:nvPr/>
              </p:nvPicPr>
              <p:blipFill>
                <a:blip r:embed="rId54"/>
                <a:stretch>
                  <a:fillRect/>
                </a:stretch>
              </p:blipFill>
              <p:spPr>
                <a:xfrm>
                  <a:off x="1445596" y="2925648"/>
                  <a:ext cx="146880" cy="108720"/>
                </a:xfrm>
                <a:prstGeom prst="rect">
                  <a:avLst/>
                </a:prstGeom>
              </p:spPr>
            </p:pic>
          </mc:Fallback>
        </mc:AlternateContent>
      </p:grpSp>
      <p:sp>
        <p:nvSpPr>
          <p:cNvPr id="67" name="TextBox 66">
            <a:extLst>
              <a:ext uri="{FF2B5EF4-FFF2-40B4-BE49-F238E27FC236}">
                <a16:creationId xmlns:a16="http://schemas.microsoft.com/office/drawing/2014/main" id="{CC7B0498-52ED-32AB-D91E-8A1254EA9D20}"/>
              </a:ext>
            </a:extLst>
          </p:cNvPr>
          <p:cNvSpPr txBox="1"/>
          <p:nvPr/>
        </p:nvSpPr>
        <p:spPr>
          <a:xfrm>
            <a:off x="742811" y="4947123"/>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the data we’re fitting</a:t>
            </a:r>
          </a:p>
        </p:txBody>
      </p:sp>
      <p:sp>
        <p:nvSpPr>
          <p:cNvPr id="68" name="TextBox 67">
            <a:extLst>
              <a:ext uri="{FF2B5EF4-FFF2-40B4-BE49-F238E27FC236}">
                <a16:creationId xmlns:a16="http://schemas.microsoft.com/office/drawing/2014/main" id="{0ADC551B-AB09-C26B-417B-1AB91FDFC2C9}"/>
              </a:ext>
            </a:extLst>
          </p:cNvPr>
          <p:cNvSpPr txBox="1"/>
          <p:nvPr/>
        </p:nvSpPr>
        <p:spPr>
          <a:xfrm rot="16200000">
            <a:off x="-214183" y="3319500"/>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All light curve redshifts</a:t>
            </a:r>
          </a:p>
        </p:txBody>
      </p:sp>
      <mc:AlternateContent xmlns:mc="http://schemas.openxmlformats.org/markup-compatibility/2006">
        <mc:Choice xmlns:p14="http://schemas.microsoft.com/office/powerpoint/2010/main" Requires="p14">
          <p:contentPart p14:bwMode="auto" r:id="rId55">
            <p14:nvContentPartPr>
              <p14:cNvPr id="76" name="Ink 75">
                <a:extLst>
                  <a:ext uri="{FF2B5EF4-FFF2-40B4-BE49-F238E27FC236}">
                    <a16:creationId xmlns:a16="http://schemas.microsoft.com/office/drawing/2014/main" id="{73C22483-2EA2-32A7-524A-2317B29A7AE7}"/>
                  </a:ext>
                </a:extLst>
              </p14:cNvPr>
              <p14:cNvContentPartPr/>
              <p14:nvPr/>
            </p14:nvContentPartPr>
            <p14:xfrm>
              <a:off x="1529828" y="2986849"/>
              <a:ext cx="1142640" cy="1699200"/>
            </p14:xfrm>
          </p:contentPart>
        </mc:Choice>
        <mc:Fallback>
          <p:pic>
            <p:nvPicPr>
              <p:cNvPr id="76" name="Ink 75">
                <a:extLst>
                  <a:ext uri="{FF2B5EF4-FFF2-40B4-BE49-F238E27FC236}">
                    <a16:creationId xmlns:a16="http://schemas.microsoft.com/office/drawing/2014/main" id="{73C22483-2EA2-32A7-524A-2317B29A7AE7}"/>
                  </a:ext>
                </a:extLst>
              </p:cNvPr>
              <p:cNvPicPr/>
              <p:nvPr/>
            </p:nvPicPr>
            <p:blipFill>
              <a:blip r:embed="rId56"/>
              <a:stretch>
                <a:fillRect/>
              </a:stretch>
            </p:blipFill>
            <p:spPr>
              <a:xfrm>
                <a:off x="1511828" y="2969209"/>
                <a:ext cx="1178280" cy="1734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7" name="Ink 76">
                <a:extLst>
                  <a:ext uri="{FF2B5EF4-FFF2-40B4-BE49-F238E27FC236}">
                    <a16:creationId xmlns:a16="http://schemas.microsoft.com/office/drawing/2014/main" id="{5246807E-3E90-AAF8-CAD7-9A177212129E}"/>
                  </a:ext>
                </a:extLst>
              </p14:cNvPr>
              <p14:cNvContentPartPr/>
              <p14:nvPr/>
            </p14:nvContentPartPr>
            <p14:xfrm>
              <a:off x="1538108" y="3388969"/>
              <a:ext cx="1188360" cy="1531080"/>
            </p14:xfrm>
          </p:contentPart>
        </mc:Choice>
        <mc:Fallback>
          <p:pic>
            <p:nvPicPr>
              <p:cNvPr id="77" name="Ink 76">
                <a:extLst>
                  <a:ext uri="{FF2B5EF4-FFF2-40B4-BE49-F238E27FC236}">
                    <a16:creationId xmlns:a16="http://schemas.microsoft.com/office/drawing/2014/main" id="{5246807E-3E90-AAF8-CAD7-9A177212129E}"/>
                  </a:ext>
                </a:extLst>
              </p:cNvPr>
              <p:cNvPicPr/>
              <p:nvPr/>
            </p:nvPicPr>
            <p:blipFill>
              <a:blip r:embed="rId58"/>
              <a:stretch>
                <a:fillRect/>
              </a:stretch>
            </p:blipFill>
            <p:spPr>
              <a:xfrm>
                <a:off x="1520108" y="3370969"/>
                <a:ext cx="1224000" cy="1566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8" name="Ink 77">
                <a:extLst>
                  <a:ext uri="{FF2B5EF4-FFF2-40B4-BE49-F238E27FC236}">
                    <a16:creationId xmlns:a16="http://schemas.microsoft.com/office/drawing/2014/main" id="{A8F64BB3-9AE8-B296-F572-D1F274F4D44E}"/>
                  </a:ext>
                </a:extLst>
              </p14:cNvPr>
              <p14:cNvContentPartPr/>
              <p14:nvPr/>
            </p14:nvContentPartPr>
            <p14:xfrm>
              <a:off x="1780028" y="3955249"/>
              <a:ext cx="945000" cy="960480"/>
            </p14:xfrm>
          </p:contentPart>
        </mc:Choice>
        <mc:Fallback>
          <p:pic>
            <p:nvPicPr>
              <p:cNvPr id="78" name="Ink 77">
                <a:extLst>
                  <a:ext uri="{FF2B5EF4-FFF2-40B4-BE49-F238E27FC236}">
                    <a16:creationId xmlns:a16="http://schemas.microsoft.com/office/drawing/2014/main" id="{A8F64BB3-9AE8-B296-F572-D1F274F4D44E}"/>
                  </a:ext>
                </a:extLst>
              </p:cNvPr>
              <p:cNvPicPr/>
              <p:nvPr/>
            </p:nvPicPr>
            <p:blipFill>
              <a:blip r:embed="rId60"/>
              <a:stretch>
                <a:fillRect/>
              </a:stretch>
            </p:blipFill>
            <p:spPr>
              <a:xfrm>
                <a:off x="1762028" y="3937249"/>
                <a:ext cx="980640" cy="996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9" name="Ink 78">
                <a:extLst>
                  <a:ext uri="{FF2B5EF4-FFF2-40B4-BE49-F238E27FC236}">
                    <a16:creationId xmlns:a16="http://schemas.microsoft.com/office/drawing/2014/main" id="{1FC8C0EA-C732-2244-D494-912A056AC6B9}"/>
                  </a:ext>
                </a:extLst>
              </p14:cNvPr>
              <p14:cNvContentPartPr/>
              <p14:nvPr/>
            </p14:nvContentPartPr>
            <p14:xfrm>
              <a:off x="2243348" y="4557169"/>
              <a:ext cx="482040" cy="359640"/>
            </p14:xfrm>
          </p:contentPart>
        </mc:Choice>
        <mc:Fallback>
          <p:pic>
            <p:nvPicPr>
              <p:cNvPr id="79" name="Ink 78">
                <a:extLst>
                  <a:ext uri="{FF2B5EF4-FFF2-40B4-BE49-F238E27FC236}">
                    <a16:creationId xmlns:a16="http://schemas.microsoft.com/office/drawing/2014/main" id="{1FC8C0EA-C732-2244-D494-912A056AC6B9}"/>
                  </a:ext>
                </a:extLst>
              </p:cNvPr>
              <p:cNvPicPr/>
              <p:nvPr/>
            </p:nvPicPr>
            <p:blipFill>
              <a:blip r:embed="rId62"/>
              <a:stretch>
                <a:fillRect/>
              </a:stretch>
            </p:blipFill>
            <p:spPr>
              <a:xfrm>
                <a:off x="2225708" y="4539529"/>
                <a:ext cx="517680" cy="395280"/>
              </a:xfrm>
              <a:prstGeom prst="rect">
                <a:avLst/>
              </a:prstGeom>
            </p:spPr>
          </p:pic>
        </mc:Fallback>
      </mc:AlternateContent>
      <p:grpSp>
        <p:nvGrpSpPr>
          <p:cNvPr id="140" name="Group 139">
            <a:extLst>
              <a:ext uri="{FF2B5EF4-FFF2-40B4-BE49-F238E27FC236}">
                <a16:creationId xmlns:a16="http://schemas.microsoft.com/office/drawing/2014/main" id="{0573212F-E670-3D82-2350-F942460B131F}"/>
              </a:ext>
            </a:extLst>
          </p:cNvPr>
          <p:cNvGrpSpPr/>
          <p:nvPr/>
        </p:nvGrpSpPr>
        <p:grpSpPr>
          <a:xfrm>
            <a:off x="2026628" y="3450889"/>
            <a:ext cx="26640" cy="1404000"/>
            <a:chOff x="2026628" y="3450889"/>
            <a:chExt cx="26640" cy="1404000"/>
          </a:xfrm>
        </p:grpSpPr>
        <mc:AlternateContent xmlns:mc="http://schemas.openxmlformats.org/markup-compatibility/2006">
          <mc:Choice xmlns:p14="http://schemas.microsoft.com/office/powerpoint/2010/main" Requires="p14">
            <p:contentPart p14:bwMode="auto" r:id="rId63">
              <p14:nvContentPartPr>
                <p14:cNvPr id="80" name="Ink 79">
                  <a:extLst>
                    <a:ext uri="{FF2B5EF4-FFF2-40B4-BE49-F238E27FC236}">
                      <a16:creationId xmlns:a16="http://schemas.microsoft.com/office/drawing/2014/main" id="{267D6202-0B53-0846-C135-D9D8D975FB43}"/>
                    </a:ext>
                  </a:extLst>
                </p14:cNvPr>
                <p14:cNvContentPartPr/>
                <p14:nvPr/>
              </p14:nvContentPartPr>
              <p14:xfrm>
                <a:off x="2043188" y="4851649"/>
                <a:ext cx="4320" cy="3240"/>
              </p14:xfrm>
            </p:contentPart>
          </mc:Choice>
          <mc:Fallback>
            <p:pic>
              <p:nvPicPr>
                <p:cNvPr id="80" name="Ink 79">
                  <a:extLst>
                    <a:ext uri="{FF2B5EF4-FFF2-40B4-BE49-F238E27FC236}">
                      <a16:creationId xmlns:a16="http://schemas.microsoft.com/office/drawing/2014/main" id="{267D6202-0B53-0846-C135-D9D8D975FB43}"/>
                    </a:ext>
                  </a:extLst>
                </p:cNvPr>
                <p:cNvPicPr/>
                <p:nvPr/>
              </p:nvPicPr>
              <p:blipFill>
                <a:blip r:embed="rId64"/>
                <a:stretch>
                  <a:fillRect/>
                </a:stretch>
              </p:blipFill>
              <p:spPr>
                <a:xfrm>
                  <a:off x="2025548" y="4834009"/>
                  <a:ext cx="399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81" name="Ink 80">
                  <a:extLst>
                    <a:ext uri="{FF2B5EF4-FFF2-40B4-BE49-F238E27FC236}">
                      <a16:creationId xmlns:a16="http://schemas.microsoft.com/office/drawing/2014/main" id="{B2A2ECD8-F7CD-BE09-4E15-223741D6492A}"/>
                    </a:ext>
                  </a:extLst>
                </p14:cNvPr>
                <p14:cNvContentPartPr/>
                <p14:nvPr/>
              </p14:nvContentPartPr>
              <p14:xfrm>
                <a:off x="2042108" y="4792249"/>
                <a:ext cx="3240" cy="39240"/>
              </p14:xfrm>
            </p:contentPart>
          </mc:Choice>
          <mc:Fallback>
            <p:pic>
              <p:nvPicPr>
                <p:cNvPr id="81" name="Ink 80">
                  <a:extLst>
                    <a:ext uri="{FF2B5EF4-FFF2-40B4-BE49-F238E27FC236}">
                      <a16:creationId xmlns:a16="http://schemas.microsoft.com/office/drawing/2014/main" id="{B2A2ECD8-F7CD-BE09-4E15-223741D6492A}"/>
                    </a:ext>
                  </a:extLst>
                </p:cNvPr>
                <p:cNvPicPr/>
                <p:nvPr/>
              </p:nvPicPr>
              <p:blipFill>
                <a:blip r:embed="rId66"/>
                <a:stretch>
                  <a:fillRect/>
                </a:stretch>
              </p:blipFill>
              <p:spPr>
                <a:xfrm>
                  <a:off x="2024108" y="4774249"/>
                  <a:ext cx="388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2" name="Ink 81">
                  <a:extLst>
                    <a:ext uri="{FF2B5EF4-FFF2-40B4-BE49-F238E27FC236}">
                      <a16:creationId xmlns:a16="http://schemas.microsoft.com/office/drawing/2014/main" id="{CBB917B6-923B-BAFE-6306-21F90D8FCB58}"/>
                    </a:ext>
                  </a:extLst>
                </p14:cNvPr>
                <p14:cNvContentPartPr/>
                <p14:nvPr/>
              </p14:nvContentPartPr>
              <p14:xfrm>
                <a:off x="2038868" y="4740049"/>
                <a:ext cx="5400" cy="37440"/>
              </p14:xfrm>
            </p:contentPart>
          </mc:Choice>
          <mc:Fallback>
            <p:pic>
              <p:nvPicPr>
                <p:cNvPr id="82" name="Ink 81">
                  <a:extLst>
                    <a:ext uri="{FF2B5EF4-FFF2-40B4-BE49-F238E27FC236}">
                      <a16:creationId xmlns:a16="http://schemas.microsoft.com/office/drawing/2014/main" id="{CBB917B6-923B-BAFE-6306-21F90D8FCB58}"/>
                    </a:ext>
                  </a:extLst>
                </p:cNvPr>
                <p:cNvPicPr/>
                <p:nvPr/>
              </p:nvPicPr>
              <p:blipFill>
                <a:blip r:embed="rId68"/>
                <a:stretch>
                  <a:fillRect/>
                </a:stretch>
              </p:blipFill>
              <p:spPr>
                <a:xfrm>
                  <a:off x="2020868" y="4722049"/>
                  <a:ext cx="410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83" name="Ink 82">
                  <a:extLst>
                    <a:ext uri="{FF2B5EF4-FFF2-40B4-BE49-F238E27FC236}">
                      <a16:creationId xmlns:a16="http://schemas.microsoft.com/office/drawing/2014/main" id="{0AEF4E74-7C0B-172F-A03C-53874E3B4A10}"/>
                    </a:ext>
                  </a:extLst>
                </p14:cNvPr>
                <p14:cNvContentPartPr/>
                <p14:nvPr/>
              </p14:nvContentPartPr>
              <p14:xfrm>
                <a:off x="2034548" y="4663369"/>
                <a:ext cx="14760" cy="59040"/>
              </p14:xfrm>
            </p:contentPart>
          </mc:Choice>
          <mc:Fallback>
            <p:pic>
              <p:nvPicPr>
                <p:cNvPr id="83" name="Ink 82">
                  <a:extLst>
                    <a:ext uri="{FF2B5EF4-FFF2-40B4-BE49-F238E27FC236}">
                      <a16:creationId xmlns:a16="http://schemas.microsoft.com/office/drawing/2014/main" id="{0AEF4E74-7C0B-172F-A03C-53874E3B4A10}"/>
                    </a:ext>
                  </a:extLst>
                </p:cNvPr>
                <p:cNvPicPr/>
                <p:nvPr/>
              </p:nvPicPr>
              <p:blipFill>
                <a:blip r:embed="rId70"/>
                <a:stretch>
                  <a:fillRect/>
                </a:stretch>
              </p:blipFill>
              <p:spPr>
                <a:xfrm>
                  <a:off x="2016908" y="4645729"/>
                  <a:ext cx="504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84" name="Ink 83">
                  <a:extLst>
                    <a:ext uri="{FF2B5EF4-FFF2-40B4-BE49-F238E27FC236}">
                      <a16:creationId xmlns:a16="http://schemas.microsoft.com/office/drawing/2014/main" id="{7D8DBB08-A1E9-CD35-3CAD-99226771EC38}"/>
                    </a:ext>
                  </a:extLst>
                </p14:cNvPr>
                <p14:cNvContentPartPr/>
                <p14:nvPr/>
              </p14:nvContentPartPr>
              <p14:xfrm>
                <a:off x="2047148" y="4619089"/>
                <a:ext cx="4320" cy="21960"/>
              </p14:xfrm>
            </p:contentPart>
          </mc:Choice>
          <mc:Fallback>
            <p:pic>
              <p:nvPicPr>
                <p:cNvPr id="84" name="Ink 83">
                  <a:extLst>
                    <a:ext uri="{FF2B5EF4-FFF2-40B4-BE49-F238E27FC236}">
                      <a16:creationId xmlns:a16="http://schemas.microsoft.com/office/drawing/2014/main" id="{7D8DBB08-A1E9-CD35-3CAD-99226771EC38}"/>
                    </a:ext>
                  </a:extLst>
                </p:cNvPr>
                <p:cNvPicPr/>
                <p:nvPr/>
              </p:nvPicPr>
              <p:blipFill>
                <a:blip r:embed="rId72"/>
                <a:stretch>
                  <a:fillRect/>
                </a:stretch>
              </p:blipFill>
              <p:spPr>
                <a:xfrm>
                  <a:off x="2029148" y="4601449"/>
                  <a:ext cx="399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5" name="Ink 84">
                  <a:extLst>
                    <a:ext uri="{FF2B5EF4-FFF2-40B4-BE49-F238E27FC236}">
                      <a16:creationId xmlns:a16="http://schemas.microsoft.com/office/drawing/2014/main" id="{9B0B91A3-C41D-507B-6B5B-2556A2D0F5C0}"/>
                    </a:ext>
                  </a:extLst>
                </p14:cNvPr>
                <p14:cNvContentPartPr/>
                <p14:nvPr/>
              </p14:nvContentPartPr>
              <p14:xfrm>
                <a:off x="2050388" y="4535929"/>
                <a:ext cx="2880" cy="53280"/>
              </p14:xfrm>
            </p:contentPart>
          </mc:Choice>
          <mc:Fallback>
            <p:pic>
              <p:nvPicPr>
                <p:cNvPr id="85" name="Ink 84">
                  <a:extLst>
                    <a:ext uri="{FF2B5EF4-FFF2-40B4-BE49-F238E27FC236}">
                      <a16:creationId xmlns:a16="http://schemas.microsoft.com/office/drawing/2014/main" id="{9B0B91A3-C41D-507B-6B5B-2556A2D0F5C0}"/>
                    </a:ext>
                  </a:extLst>
                </p:cNvPr>
                <p:cNvPicPr/>
                <p:nvPr/>
              </p:nvPicPr>
              <p:blipFill>
                <a:blip r:embed="rId74"/>
                <a:stretch>
                  <a:fillRect/>
                </a:stretch>
              </p:blipFill>
              <p:spPr>
                <a:xfrm>
                  <a:off x="2032748" y="4517929"/>
                  <a:ext cx="385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6" name="Ink 85">
                  <a:extLst>
                    <a:ext uri="{FF2B5EF4-FFF2-40B4-BE49-F238E27FC236}">
                      <a16:creationId xmlns:a16="http://schemas.microsoft.com/office/drawing/2014/main" id="{07400EDE-6FA0-6F20-A15A-4EB2C043257D}"/>
                    </a:ext>
                  </a:extLst>
                </p14:cNvPr>
                <p14:cNvContentPartPr/>
                <p14:nvPr/>
              </p14:nvContentPartPr>
              <p14:xfrm>
                <a:off x="2050388" y="4596769"/>
                <a:ext cx="2520" cy="11160"/>
              </p14:xfrm>
            </p:contentPart>
          </mc:Choice>
          <mc:Fallback>
            <p:pic>
              <p:nvPicPr>
                <p:cNvPr id="86" name="Ink 85">
                  <a:extLst>
                    <a:ext uri="{FF2B5EF4-FFF2-40B4-BE49-F238E27FC236}">
                      <a16:creationId xmlns:a16="http://schemas.microsoft.com/office/drawing/2014/main" id="{07400EDE-6FA0-6F20-A15A-4EB2C043257D}"/>
                    </a:ext>
                  </a:extLst>
                </p:cNvPr>
                <p:cNvPicPr/>
                <p:nvPr/>
              </p:nvPicPr>
              <p:blipFill>
                <a:blip r:embed="rId76"/>
                <a:stretch>
                  <a:fillRect/>
                </a:stretch>
              </p:blipFill>
              <p:spPr>
                <a:xfrm>
                  <a:off x="2032748" y="4578769"/>
                  <a:ext cx="381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87" name="Ink 86">
                  <a:extLst>
                    <a:ext uri="{FF2B5EF4-FFF2-40B4-BE49-F238E27FC236}">
                      <a16:creationId xmlns:a16="http://schemas.microsoft.com/office/drawing/2014/main" id="{DF8DBD4A-0782-BFA9-EA31-82153D0882D3}"/>
                    </a:ext>
                  </a:extLst>
                </p14:cNvPr>
                <p14:cNvContentPartPr/>
                <p14:nvPr/>
              </p14:nvContentPartPr>
              <p14:xfrm>
                <a:off x="2041028" y="4514689"/>
                <a:ext cx="7920" cy="51480"/>
              </p14:xfrm>
            </p:contentPart>
          </mc:Choice>
          <mc:Fallback>
            <p:pic>
              <p:nvPicPr>
                <p:cNvPr id="87" name="Ink 86">
                  <a:extLst>
                    <a:ext uri="{FF2B5EF4-FFF2-40B4-BE49-F238E27FC236}">
                      <a16:creationId xmlns:a16="http://schemas.microsoft.com/office/drawing/2014/main" id="{DF8DBD4A-0782-BFA9-EA31-82153D0882D3}"/>
                    </a:ext>
                  </a:extLst>
                </p:cNvPr>
                <p:cNvPicPr/>
                <p:nvPr/>
              </p:nvPicPr>
              <p:blipFill>
                <a:blip r:embed="rId78"/>
                <a:stretch>
                  <a:fillRect/>
                </a:stretch>
              </p:blipFill>
              <p:spPr>
                <a:xfrm>
                  <a:off x="2023028" y="4497049"/>
                  <a:ext cx="435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8" name="Ink 87">
                  <a:extLst>
                    <a:ext uri="{FF2B5EF4-FFF2-40B4-BE49-F238E27FC236}">
                      <a16:creationId xmlns:a16="http://schemas.microsoft.com/office/drawing/2014/main" id="{C080F504-2CA2-995D-EFDD-81549C60CC75}"/>
                    </a:ext>
                  </a:extLst>
                </p14:cNvPr>
                <p14:cNvContentPartPr/>
                <p14:nvPr/>
              </p14:nvContentPartPr>
              <p14:xfrm>
                <a:off x="2045348" y="4454209"/>
                <a:ext cx="4320" cy="39600"/>
              </p14:xfrm>
            </p:contentPart>
          </mc:Choice>
          <mc:Fallback>
            <p:pic>
              <p:nvPicPr>
                <p:cNvPr id="88" name="Ink 87">
                  <a:extLst>
                    <a:ext uri="{FF2B5EF4-FFF2-40B4-BE49-F238E27FC236}">
                      <a16:creationId xmlns:a16="http://schemas.microsoft.com/office/drawing/2014/main" id="{C080F504-2CA2-995D-EFDD-81549C60CC75}"/>
                    </a:ext>
                  </a:extLst>
                </p:cNvPr>
                <p:cNvPicPr/>
                <p:nvPr/>
              </p:nvPicPr>
              <p:blipFill>
                <a:blip r:embed="rId80"/>
                <a:stretch>
                  <a:fillRect/>
                </a:stretch>
              </p:blipFill>
              <p:spPr>
                <a:xfrm>
                  <a:off x="2027708" y="4436209"/>
                  <a:ext cx="399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9" name="Ink 88">
                  <a:extLst>
                    <a:ext uri="{FF2B5EF4-FFF2-40B4-BE49-F238E27FC236}">
                      <a16:creationId xmlns:a16="http://schemas.microsoft.com/office/drawing/2014/main" id="{BFCF3915-B01F-255D-918D-D33A0DD2B436}"/>
                    </a:ext>
                  </a:extLst>
                </p14:cNvPr>
                <p14:cNvContentPartPr/>
                <p14:nvPr/>
              </p14:nvContentPartPr>
              <p14:xfrm>
                <a:off x="2045348" y="4411009"/>
                <a:ext cx="2520" cy="30240"/>
              </p14:xfrm>
            </p:contentPart>
          </mc:Choice>
          <mc:Fallback>
            <p:pic>
              <p:nvPicPr>
                <p:cNvPr id="89" name="Ink 88">
                  <a:extLst>
                    <a:ext uri="{FF2B5EF4-FFF2-40B4-BE49-F238E27FC236}">
                      <a16:creationId xmlns:a16="http://schemas.microsoft.com/office/drawing/2014/main" id="{BFCF3915-B01F-255D-918D-D33A0DD2B436}"/>
                    </a:ext>
                  </a:extLst>
                </p:cNvPr>
                <p:cNvPicPr/>
                <p:nvPr/>
              </p:nvPicPr>
              <p:blipFill>
                <a:blip r:embed="rId82"/>
                <a:stretch>
                  <a:fillRect/>
                </a:stretch>
              </p:blipFill>
              <p:spPr>
                <a:xfrm>
                  <a:off x="2027708" y="4393009"/>
                  <a:ext cx="381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0" name="Ink 89">
                  <a:extLst>
                    <a:ext uri="{FF2B5EF4-FFF2-40B4-BE49-F238E27FC236}">
                      <a16:creationId xmlns:a16="http://schemas.microsoft.com/office/drawing/2014/main" id="{B50EEFDF-68FF-BACB-87B5-704D586AF43C}"/>
                    </a:ext>
                  </a:extLst>
                </p14:cNvPr>
                <p14:cNvContentPartPr/>
                <p14:nvPr/>
              </p14:nvContentPartPr>
              <p14:xfrm>
                <a:off x="2042468" y="4361689"/>
                <a:ext cx="3600" cy="35280"/>
              </p14:xfrm>
            </p:contentPart>
          </mc:Choice>
          <mc:Fallback>
            <p:pic>
              <p:nvPicPr>
                <p:cNvPr id="90" name="Ink 89">
                  <a:extLst>
                    <a:ext uri="{FF2B5EF4-FFF2-40B4-BE49-F238E27FC236}">
                      <a16:creationId xmlns:a16="http://schemas.microsoft.com/office/drawing/2014/main" id="{B50EEFDF-68FF-BACB-87B5-704D586AF43C}"/>
                    </a:ext>
                  </a:extLst>
                </p:cNvPr>
                <p:cNvPicPr/>
                <p:nvPr/>
              </p:nvPicPr>
              <p:blipFill>
                <a:blip r:embed="rId84"/>
                <a:stretch>
                  <a:fillRect/>
                </a:stretch>
              </p:blipFill>
              <p:spPr>
                <a:xfrm>
                  <a:off x="2024828" y="4344049"/>
                  <a:ext cx="392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1" name="Ink 90">
                  <a:extLst>
                    <a:ext uri="{FF2B5EF4-FFF2-40B4-BE49-F238E27FC236}">
                      <a16:creationId xmlns:a16="http://schemas.microsoft.com/office/drawing/2014/main" id="{834D468E-5819-878C-DC19-86EDB86303C3}"/>
                    </a:ext>
                  </a:extLst>
                </p14:cNvPr>
                <p14:cNvContentPartPr/>
                <p14:nvPr/>
              </p14:nvContentPartPr>
              <p14:xfrm>
                <a:off x="2043188" y="4313449"/>
                <a:ext cx="1440" cy="32760"/>
              </p14:xfrm>
            </p:contentPart>
          </mc:Choice>
          <mc:Fallback>
            <p:pic>
              <p:nvPicPr>
                <p:cNvPr id="91" name="Ink 90">
                  <a:extLst>
                    <a:ext uri="{FF2B5EF4-FFF2-40B4-BE49-F238E27FC236}">
                      <a16:creationId xmlns:a16="http://schemas.microsoft.com/office/drawing/2014/main" id="{834D468E-5819-878C-DC19-86EDB86303C3}"/>
                    </a:ext>
                  </a:extLst>
                </p:cNvPr>
                <p:cNvPicPr/>
                <p:nvPr/>
              </p:nvPicPr>
              <p:blipFill>
                <a:blip r:embed="rId86"/>
                <a:stretch>
                  <a:fillRect/>
                </a:stretch>
              </p:blipFill>
              <p:spPr>
                <a:xfrm>
                  <a:off x="2025188" y="4295449"/>
                  <a:ext cx="370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2" name="Ink 91">
                  <a:extLst>
                    <a:ext uri="{FF2B5EF4-FFF2-40B4-BE49-F238E27FC236}">
                      <a16:creationId xmlns:a16="http://schemas.microsoft.com/office/drawing/2014/main" id="{A05AEBE2-6280-5CA6-AD02-67C804C2887B}"/>
                    </a:ext>
                  </a:extLst>
                </p14:cNvPr>
                <p14:cNvContentPartPr/>
                <p14:nvPr/>
              </p14:nvContentPartPr>
              <p14:xfrm>
                <a:off x="2044628" y="4306609"/>
                <a:ext cx="5400" cy="41040"/>
              </p14:xfrm>
            </p:contentPart>
          </mc:Choice>
          <mc:Fallback>
            <p:pic>
              <p:nvPicPr>
                <p:cNvPr id="92" name="Ink 91">
                  <a:extLst>
                    <a:ext uri="{FF2B5EF4-FFF2-40B4-BE49-F238E27FC236}">
                      <a16:creationId xmlns:a16="http://schemas.microsoft.com/office/drawing/2014/main" id="{A05AEBE2-6280-5CA6-AD02-67C804C2887B}"/>
                    </a:ext>
                  </a:extLst>
                </p:cNvPr>
                <p:cNvPicPr/>
                <p:nvPr/>
              </p:nvPicPr>
              <p:blipFill>
                <a:blip r:embed="rId88"/>
                <a:stretch>
                  <a:fillRect/>
                </a:stretch>
              </p:blipFill>
              <p:spPr>
                <a:xfrm>
                  <a:off x="2026988" y="4288609"/>
                  <a:ext cx="410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3" name="Ink 92">
                  <a:extLst>
                    <a:ext uri="{FF2B5EF4-FFF2-40B4-BE49-F238E27FC236}">
                      <a16:creationId xmlns:a16="http://schemas.microsoft.com/office/drawing/2014/main" id="{E5222374-C742-2B0B-1F37-BD62832EA7FC}"/>
                    </a:ext>
                  </a:extLst>
                </p14:cNvPr>
                <p14:cNvContentPartPr/>
                <p14:nvPr/>
              </p14:nvContentPartPr>
              <p14:xfrm>
                <a:off x="2048228" y="4380049"/>
                <a:ext cx="3600" cy="81360"/>
              </p14:xfrm>
            </p:contentPart>
          </mc:Choice>
          <mc:Fallback>
            <p:pic>
              <p:nvPicPr>
                <p:cNvPr id="93" name="Ink 92">
                  <a:extLst>
                    <a:ext uri="{FF2B5EF4-FFF2-40B4-BE49-F238E27FC236}">
                      <a16:creationId xmlns:a16="http://schemas.microsoft.com/office/drawing/2014/main" id="{E5222374-C742-2B0B-1F37-BD62832EA7FC}"/>
                    </a:ext>
                  </a:extLst>
                </p:cNvPr>
                <p:cNvPicPr/>
                <p:nvPr/>
              </p:nvPicPr>
              <p:blipFill>
                <a:blip r:embed="rId90"/>
                <a:stretch>
                  <a:fillRect/>
                </a:stretch>
              </p:blipFill>
              <p:spPr>
                <a:xfrm>
                  <a:off x="2030588" y="4362409"/>
                  <a:ext cx="392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4" name="Ink 93">
                  <a:extLst>
                    <a:ext uri="{FF2B5EF4-FFF2-40B4-BE49-F238E27FC236}">
                      <a16:creationId xmlns:a16="http://schemas.microsoft.com/office/drawing/2014/main" id="{947765E0-CC4B-F2D9-6695-69D3C91C9C2E}"/>
                    </a:ext>
                  </a:extLst>
                </p14:cNvPr>
                <p14:cNvContentPartPr/>
                <p14:nvPr/>
              </p14:nvContentPartPr>
              <p14:xfrm>
                <a:off x="2047508" y="4488409"/>
                <a:ext cx="3600" cy="44640"/>
              </p14:xfrm>
            </p:contentPart>
          </mc:Choice>
          <mc:Fallback>
            <p:pic>
              <p:nvPicPr>
                <p:cNvPr id="94" name="Ink 93">
                  <a:extLst>
                    <a:ext uri="{FF2B5EF4-FFF2-40B4-BE49-F238E27FC236}">
                      <a16:creationId xmlns:a16="http://schemas.microsoft.com/office/drawing/2014/main" id="{947765E0-CC4B-F2D9-6695-69D3C91C9C2E}"/>
                    </a:ext>
                  </a:extLst>
                </p:cNvPr>
                <p:cNvPicPr/>
                <p:nvPr/>
              </p:nvPicPr>
              <p:blipFill>
                <a:blip r:embed="rId92"/>
                <a:stretch>
                  <a:fillRect/>
                </a:stretch>
              </p:blipFill>
              <p:spPr>
                <a:xfrm>
                  <a:off x="2029508" y="4470409"/>
                  <a:ext cx="392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5" name="Ink 94">
                  <a:extLst>
                    <a:ext uri="{FF2B5EF4-FFF2-40B4-BE49-F238E27FC236}">
                      <a16:creationId xmlns:a16="http://schemas.microsoft.com/office/drawing/2014/main" id="{155ED1EA-0D4C-6E0D-0B44-E48ADE425496}"/>
                    </a:ext>
                  </a:extLst>
                </p14:cNvPr>
                <p14:cNvContentPartPr/>
                <p14:nvPr/>
              </p14:nvContentPartPr>
              <p14:xfrm>
                <a:off x="2037068" y="4400209"/>
                <a:ext cx="9720" cy="87480"/>
              </p14:xfrm>
            </p:contentPart>
          </mc:Choice>
          <mc:Fallback>
            <p:pic>
              <p:nvPicPr>
                <p:cNvPr id="95" name="Ink 94">
                  <a:extLst>
                    <a:ext uri="{FF2B5EF4-FFF2-40B4-BE49-F238E27FC236}">
                      <a16:creationId xmlns:a16="http://schemas.microsoft.com/office/drawing/2014/main" id="{155ED1EA-0D4C-6E0D-0B44-E48ADE425496}"/>
                    </a:ext>
                  </a:extLst>
                </p:cNvPr>
                <p:cNvPicPr/>
                <p:nvPr/>
              </p:nvPicPr>
              <p:blipFill>
                <a:blip r:embed="rId94"/>
                <a:stretch>
                  <a:fillRect/>
                </a:stretch>
              </p:blipFill>
              <p:spPr>
                <a:xfrm>
                  <a:off x="2019428" y="4382209"/>
                  <a:ext cx="453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6" name="Ink 95">
                  <a:extLst>
                    <a:ext uri="{FF2B5EF4-FFF2-40B4-BE49-F238E27FC236}">
                      <a16:creationId xmlns:a16="http://schemas.microsoft.com/office/drawing/2014/main" id="{6F908F75-F413-AAD6-E9B3-0025AA8CF747}"/>
                    </a:ext>
                  </a:extLst>
                </p14:cNvPr>
                <p14:cNvContentPartPr/>
                <p14:nvPr/>
              </p14:nvContentPartPr>
              <p14:xfrm>
                <a:off x="2033828" y="4313089"/>
                <a:ext cx="5760" cy="60840"/>
              </p14:xfrm>
            </p:contentPart>
          </mc:Choice>
          <mc:Fallback>
            <p:pic>
              <p:nvPicPr>
                <p:cNvPr id="96" name="Ink 95">
                  <a:extLst>
                    <a:ext uri="{FF2B5EF4-FFF2-40B4-BE49-F238E27FC236}">
                      <a16:creationId xmlns:a16="http://schemas.microsoft.com/office/drawing/2014/main" id="{6F908F75-F413-AAD6-E9B3-0025AA8CF747}"/>
                    </a:ext>
                  </a:extLst>
                </p:cNvPr>
                <p:cNvPicPr/>
                <p:nvPr/>
              </p:nvPicPr>
              <p:blipFill>
                <a:blip r:embed="rId96"/>
                <a:stretch>
                  <a:fillRect/>
                </a:stretch>
              </p:blipFill>
              <p:spPr>
                <a:xfrm>
                  <a:off x="2015828" y="4295449"/>
                  <a:ext cx="414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7" name="Ink 96">
                  <a:extLst>
                    <a:ext uri="{FF2B5EF4-FFF2-40B4-BE49-F238E27FC236}">
                      <a16:creationId xmlns:a16="http://schemas.microsoft.com/office/drawing/2014/main" id="{E323189C-000E-BAB6-AC61-B3E1197F7DAD}"/>
                    </a:ext>
                  </a:extLst>
                </p14:cNvPr>
                <p14:cNvContentPartPr/>
                <p14:nvPr/>
              </p14:nvContentPartPr>
              <p14:xfrm>
                <a:off x="2039588" y="4265569"/>
                <a:ext cx="3960" cy="35280"/>
              </p14:xfrm>
            </p:contentPart>
          </mc:Choice>
          <mc:Fallback>
            <p:pic>
              <p:nvPicPr>
                <p:cNvPr id="97" name="Ink 96">
                  <a:extLst>
                    <a:ext uri="{FF2B5EF4-FFF2-40B4-BE49-F238E27FC236}">
                      <a16:creationId xmlns:a16="http://schemas.microsoft.com/office/drawing/2014/main" id="{E323189C-000E-BAB6-AC61-B3E1197F7DAD}"/>
                    </a:ext>
                  </a:extLst>
                </p:cNvPr>
                <p:cNvPicPr/>
                <p:nvPr/>
              </p:nvPicPr>
              <p:blipFill>
                <a:blip r:embed="rId98"/>
                <a:stretch>
                  <a:fillRect/>
                </a:stretch>
              </p:blipFill>
              <p:spPr>
                <a:xfrm>
                  <a:off x="2021588" y="4247929"/>
                  <a:ext cx="396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98" name="Ink 97">
                  <a:extLst>
                    <a:ext uri="{FF2B5EF4-FFF2-40B4-BE49-F238E27FC236}">
                      <a16:creationId xmlns:a16="http://schemas.microsoft.com/office/drawing/2014/main" id="{A55E977B-63FD-82F4-3C40-75A149BAE427}"/>
                    </a:ext>
                  </a:extLst>
                </p14:cNvPr>
                <p14:cNvContentPartPr/>
                <p14:nvPr/>
              </p14:nvContentPartPr>
              <p14:xfrm>
                <a:off x="2037428" y="4198609"/>
                <a:ext cx="3600" cy="39240"/>
              </p14:xfrm>
            </p:contentPart>
          </mc:Choice>
          <mc:Fallback>
            <p:pic>
              <p:nvPicPr>
                <p:cNvPr id="98" name="Ink 97">
                  <a:extLst>
                    <a:ext uri="{FF2B5EF4-FFF2-40B4-BE49-F238E27FC236}">
                      <a16:creationId xmlns:a16="http://schemas.microsoft.com/office/drawing/2014/main" id="{A55E977B-63FD-82F4-3C40-75A149BAE427}"/>
                    </a:ext>
                  </a:extLst>
                </p:cNvPr>
                <p:cNvPicPr/>
                <p:nvPr/>
              </p:nvPicPr>
              <p:blipFill>
                <a:blip r:embed="rId100"/>
                <a:stretch>
                  <a:fillRect/>
                </a:stretch>
              </p:blipFill>
              <p:spPr>
                <a:xfrm>
                  <a:off x="2019428" y="4180969"/>
                  <a:ext cx="392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99" name="Ink 98">
                  <a:extLst>
                    <a:ext uri="{FF2B5EF4-FFF2-40B4-BE49-F238E27FC236}">
                      <a16:creationId xmlns:a16="http://schemas.microsoft.com/office/drawing/2014/main" id="{7978E8E5-361B-1442-A56D-C9EA2894A1CE}"/>
                    </a:ext>
                  </a:extLst>
                </p14:cNvPr>
                <p14:cNvContentPartPr/>
                <p14:nvPr/>
              </p14:nvContentPartPr>
              <p14:xfrm>
                <a:off x="2038508" y="4143169"/>
                <a:ext cx="1800" cy="42120"/>
              </p14:xfrm>
            </p:contentPart>
          </mc:Choice>
          <mc:Fallback>
            <p:pic>
              <p:nvPicPr>
                <p:cNvPr id="99" name="Ink 98">
                  <a:extLst>
                    <a:ext uri="{FF2B5EF4-FFF2-40B4-BE49-F238E27FC236}">
                      <a16:creationId xmlns:a16="http://schemas.microsoft.com/office/drawing/2014/main" id="{7978E8E5-361B-1442-A56D-C9EA2894A1CE}"/>
                    </a:ext>
                  </a:extLst>
                </p:cNvPr>
                <p:cNvPicPr/>
                <p:nvPr/>
              </p:nvPicPr>
              <p:blipFill>
                <a:blip r:embed="rId102"/>
                <a:stretch>
                  <a:fillRect/>
                </a:stretch>
              </p:blipFill>
              <p:spPr>
                <a:xfrm>
                  <a:off x="2020508" y="4125169"/>
                  <a:ext cx="37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0" name="Ink 99">
                  <a:extLst>
                    <a:ext uri="{FF2B5EF4-FFF2-40B4-BE49-F238E27FC236}">
                      <a16:creationId xmlns:a16="http://schemas.microsoft.com/office/drawing/2014/main" id="{B3DF4C38-F39B-C40B-036B-6F8BA696C27E}"/>
                    </a:ext>
                  </a:extLst>
                </p14:cNvPr>
                <p14:cNvContentPartPr/>
                <p14:nvPr/>
              </p14:nvContentPartPr>
              <p14:xfrm>
                <a:off x="2033828" y="4033009"/>
                <a:ext cx="4320" cy="82080"/>
              </p14:xfrm>
            </p:contentPart>
          </mc:Choice>
          <mc:Fallback>
            <p:pic>
              <p:nvPicPr>
                <p:cNvPr id="100" name="Ink 99">
                  <a:extLst>
                    <a:ext uri="{FF2B5EF4-FFF2-40B4-BE49-F238E27FC236}">
                      <a16:creationId xmlns:a16="http://schemas.microsoft.com/office/drawing/2014/main" id="{B3DF4C38-F39B-C40B-036B-6F8BA696C27E}"/>
                    </a:ext>
                  </a:extLst>
                </p:cNvPr>
                <p:cNvPicPr/>
                <p:nvPr/>
              </p:nvPicPr>
              <p:blipFill>
                <a:blip r:embed="rId104"/>
                <a:stretch>
                  <a:fillRect/>
                </a:stretch>
              </p:blipFill>
              <p:spPr>
                <a:xfrm>
                  <a:off x="2016188" y="4015009"/>
                  <a:ext cx="399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01" name="Ink 100">
                  <a:extLst>
                    <a:ext uri="{FF2B5EF4-FFF2-40B4-BE49-F238E27FC236}">
                      <a16:creationId xmlns:a16="http://schemas.microsoft.com/office/drawing/2014/main" id="{C1685A48-8A63-30F7-9E5F-B29F73365D84}"/>
                    </a:ext>
                  </a:extLst>
                </p14:cNvPr>
                <p14:cNvContentPartPr/>
                <p14:nvPr/>
              </p14:nvContentPartPr>
              <p14:xfrm>
                <a:off x="2031308" y="3958129"/>
                <a:ext cx="5040" cy="54000"/>
              </p14:xfrm>
            </p:contentPart>
          </mc:Choice>
          <mc:Fallback>
            <p:pic>
              <p:nvPicPr>
                <p:cNvPr id="101" name="Ink 100">
                  <a:extLst>
                    <a:ext uri="{FF2B5EF4-FFF2-40B4-BE49-F238E27FC236}">
                      <a16:creationId xmlns:a16="http://schemas.microsoft.com/office/drawing/2014/main" id="{C1685A48-8A63-30F7-9E5F-B29F73365D84}"/>
                    </a:ext>
                  </a:extLst>
                </p:cNvPr>
                <p:cNvPicPr/>
                <p:nvPr/>
              </p:nvPicPr>
              <p:blipFill>
                <a:blip r:embed="rId106"/>
                <a:stretch>
                  <a:fillRect/>
                </a:stretch>
              </p:blipFill>
              <p:spPr>
                <a:xfrm>
                  <a:off x="2013668" y="3940489"/>
                  <a:ext cx="406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02" name="Ink 101">
                  <a:extLst>
                    <a:ext uri="{FF2B5EF4-FFF2-40B4-BE49-F238E27FC236}">
                      <a16:creationId xmlns:a16="http://schemas.microsoft.com/office/drawing/2014/main" id="{6BC8C354-E041-9497-6482-F362F52CA971}"/>
                    </a:ext>
                  </a:extLst>
                </p14:cNvPr>
                <p14:cNvContentPartPr/>
                <p14:nvPr/>
              </p14:nvContentPartPr>
              <p14:xfrm>
                <a:off x="2036348" y="3913849"/>
                <a:ext cx="7200" cy="30600"/>
              </p14:xfrm>
            </p:contentPart>
          </mc:Choice>
          <mc:Fallback>
            <p:pic>
              <p:nvPicPr>
                <p:cNvPr id="102" name="Ink 101">
                  <a:extLst>
                    <a:ext uri="{FF2B5EF4-FFF2-40B4-BE49-F238E27FC236}">
                      <a16:creationId xmlns:a16="http://schemas.microsoft.com/office/drawing/2014/main" id="{6BC8C354-E041-9497-6482-F362F52CA971}"/>
                    </a:ext>
                  </a:extLst>
                </p:cNvPr>
                <p:cNvPicPr/>
                <p:nvPr/>
              </p:nvPicPr>
              <p:blipFill>
                <a:blip r:embed="rId108"/>
                <a:stretch>
                  <a:fillRect/>
                </a:stretch>
              </p:blipFill>
              <p:spPr>
                <a:xfrm>
                  <a:off x="2018348" y="3895849"/>
                  <a:ext cx="428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03" name="Ink 102">
                  <a:extLst>
                    <a:ext uri="{FF2B5EF4-FFF2-40B4-BE49-F238E27FC236}">
                      <a16:creationId xmlns:a16="http://schemas.microsoft.com/office/drawing/2014/main" id="{9321FABC-1E02-6FC7-14E7-92EACA64A878}"/>
                    </a:ext>
                  </a:extLst>
                </p14:cNvPr>
                <p14:cNvContentPartPr/>
                <p14:nvPr/>
              </p14:nvContentPartPr>
              <p14:xfrm>
                <a:off x="2037068" y="3910249"/>
                <a:ext cx="3240" cy="62640"/>
              </p14:xfrm>
            </p:contentPart>
          </mc:Choice>
          <mc:Fallback>
            <p:pic>
              <p:nvPicPr>
                <p:cNvPr id="103" name="Ink 102">
                  <a:extLst>
                    <a:ext uri="{FF2B5EF4-FFF2-40B4-BE49-F238E27FC236}">
                      <a16:creationId xmlns:a16="http://schemas.microsoft.com/office/drawing/2014/main" id="{9321FABC-1E02-6FC7-14E7-92EACA64A878}"/>
                    </a:ext>
                  </a:extLst>
                </p:cNvPr>
                <p:cNvPicPr/>
                <p:nvPr/>
              </p:nvPicPr>
              <p:blipFill>
                <a:blip r:embed="rId110"/>
                <a:stretch>
                  <a:fillRect/>
                </a:stretch>
              </p:blipFill>
              <p:spPr>
                <a:xfrm>
                  <a:off x="2019428" y="3892609"/>
                  <a:ext cx="388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4" name="Ink 103">
                  <a:extLst>
                    <a:ext uri="{FF2B5EF4-FFF2-40B4-BE49-F238E27FC236}">
                      <a16:creationId xmlns:a16="http://schemas.microsoft.com/office/drawing/2014/main" id="{2EF67C18-319B-499E-DF6E-F08FCE52D35B}"/>
                    </a:ext>
                  </a:extLst>
                </p14:cNvPr>
                <p14:cNvContentPartPr/>
                <p14:nvPr/>
              </p14:nvContentPartPr>
              <p14:xfrm>
                <a:off x="2033468" y="4017169"/>
                <a:ext cx="2880" cy="7920"/>
              </p14:xfrm>
            </p:contentPart>
          </mc:Choice>
          <mc:Fallback>
            <p:pic>
              <p:nvPicPr>
                <p:cNvPr id="104" name="Ink 103">
                  <a:extLst>
                    <a:ext uri="{FF2B5EF4-FFF2-40B4-BE49-F238E27FC236}">
                      <a16:creationId xmlns:a16="http://schemas.microsoft.com/office/drawing/2014/main" id="{2EF67C18-319B-499E-DF6E-F08FCE52D35B}"/>
                    </a:ext>
                  </a:extLst>
                </p:cNvPr>
                <p:cNvPicPr/>
                <p:nvPr/>
              </p:nvPicPr>
              <p:blipFill>
                <a:blip r:embed="rId112"/>
                <a:stretch>
                  <a:fillRect/>
                </a:stretch>
              </p:blipFill>
              <p:spPr>
                <a:xfrm>
                  <a:off x="2015468" y="3999169"/>
                  <a:ext cx="385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5" name="Ink 104">
                  <a:extLst>
                    <a:ext uri="{FF2B5EF4-FFF2-40B4-BE49-F238E27FC236}">
                      <a16:creationId xmlns:a16="http://schemas.microsoft.com/office/drawing/2014/main" id="{14875222-6385-E669-1FD7-F708CFA5466C}"/>
                    </a:ext>
                  </a:extLst>
                </p14:cNvPr>
                <p14:cNvContentPartPr/>
                <p14:nvPr/>
              </p14:nvContentPartPr>
              <p14:xfrm>
                <a:off x="2041388" y="4132009"/>
                <a:ext cx="10080" cy="115560"/>
              </p14:xfrm>
            </p:contentPart>
          </mc:Choice>
          <mc:Fallback>
            <p:pic>
              <p:nvPicPr>
                <p:cNvPr id="105" name="Ink 104">
                  <a:extLst>
                    <a:ext uri="{FF2B5EF4-FFF2-40B4-BE49-F238E27FC236}">
                      <a16:creationId xmlns:a16="http://schemas.microsoft.com/office/drawing/2014/main" id="{14875222-6385-E669-1FD7-F708CFA5466C}"/>
                    </a:ext>
                  </a:extLst>
                </p:cNvPr>
                <p:cNvPicPr/>
                <p:nvPr/>
              </p:nvPicPr>
              <p:blipFill>
                <a:blip r:embed="rId114"/>
                <a:stretch>
                  <a:fillRect/>
                </a:stretch>
              </p:blipFill>
              <p:spPr>
                <a:xfrm>
                  <a:off x="2023388" y="4114369"/>
                  <a:ext cx="457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6" name="Ink 105">
                  <a:extLst>
                    <a:ext uri="{FF2B5EF4-FFF2-40B4-BE49-F238E27FC236}">
                      <a16:creationId xmlns:a16="http://schemas.microsoft.com/office/drawing/2014/main" id="{998B88A0-1EC6-C27B-E2CE-F5B75E48032C}"/>
                    </a:ext>
                  </a:extLst>
                </p14:cNvPr>
                <p14:cNvContentPartPr/>
                <p14:nvPr/>
              </p14:nvContentPartPr>
              <p14:xfrm>
                <a:off x="2041388" y="4260169"/>
                <a:ext cx="3960" cy="73080"/>
              </p14:xfrm>
            </p:contentPart>
          </mc:Choice>
          <mc:Fallback>
            <p:pic>
              <p:nvPicPr>
                <p:cNvPr id="106" name="Ink 105">
                  <a:extLst>
                    <a:ext uri="{FF2B5EF4-FFF2-40B4-BE49-F238E27FC236}">
                      <a16:creationId xmlns:a16="http://schemas.microsoft.com/office/drawing/2014/main" id="{998B88A0-1EC6-C27B-E2CE-F5B75E48032C}"/>
                    </a:ext>
                  </a:extLst>
                </p:cNvPr>
                <p:cNvPicPr/>
                <p:nvPr/>
              </p:nvPicPr>
              <p:blipFill>
                <a:blip r:embed="rId116"/>
                <a:stretch>
                  <a:fillRect/>
                </a:stretch>
              </p:blipFill>
              <p:spPr>
                <a:xfrm>
                  <a:off x="2023388" y="4242169"/>
                  <a:ext cx="396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7" name="Ink 106">
                  <a:extLst>
                    <a:ext uri="{FF2B5EF4-FFF2-40B4-BE49-F238E27FC236}">
                      <a16:creationId xmlns:a16="http://schemas.microsoft.com/office/drawing/2014/main" id="{00400B3F-B355-FD9C-BBF2-459FB44CDFE7}"/>
                    </a:ext>
                  </a:extLst>
                </p14:cNvPr>
                <p14:cNvContentPartPr/>
                <p14:nvPr/>
              </p14:nvContentPartPr>
              <p14:xfrm>
                <a:off x="2043548" y="4356289"/>
                <a:ext cx="720" cy="13320"/>
              </p14:xfrm>
            </p:contentPart>
          </mc:Choice>
          <mc:Fallback>
            <p:pic>
              <p:nvPicPr>
                <p:cNvPr id="107" name="Ink 106">
                  <a:extLst>
                    <a:ext uri="{FF2B5EF4-FFF2-40B4-BE49-F238E27FC236}">
                      <a16:creationId xmlns:a16="http://schemas.microsoft.com/office/drawing/2014/main" id="{00400B3F-B355-FD9C-BBF2-459FB44CDFE7}"/>
                    </a:ext>
                  </a:extLst>
                </p:cNvPr>
                <p:cNvPicPr/>
                <p:nvPr/>
              </p:nvPicPr>
              <p:blipFill>
                <a:blip r:embed="rId118"/>
                <a:stretch>
                  <a:fillRect/>
                </a:stretch>
              </p:blipFill>
              <p:spPr>
                <a:xfrm>
                  <a:off x="2025908" y="4338289"/>
                  <a:ext cx="36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8" name="Ink 107">
                  <a:extLst>
                    <a:ext uri="{FF2B5EF4-FFF2-40B4-BE49-F238E27FC236}">
                      <a16:creationId xmlns:a16="http://schemas.microsoft.com/office/drawing/2014/main" id="{3C9C737F-EE54-6146-75E8-56A0E0A0D38F}"/>
                    </a:ext>
                  </a:extLst>
                </p14:cNvPr>
                <p14:cNvContentPartPr/>
                <p14:nvPr/>
              </p14:nvContentPartPr>
              <p14:xfrm>
                <a:off x="2026628" y="4146769"/>
                <a:ext cx="12600" cy="99000"/>
              </p14:xfrm>
            </p:contentPart>
          </mc:Choice>
          <mc:Fallback>
            <p:pic>
              <p:nvPicPr>
                <p:cNvPr id="108" name="Ink 107">
                  <a:extLst>
                    <a:ext uri="{FF2B5EF4-FFF2-40B4-BE49-F238E27FC236}">
                      <a16:creationId xmlns:a16="http://schemas.microsoft.com/office/drawing/2014/main" id="{3C9C737F-EE54-6146-75E8-56A0E0A0D38F}"/>
                    </a:ext>
                  </a:extLst>
                </p:cNvPr>
                <p:cNvPicPr/>
                <p:nvPr/>
              </p:nvPicPr>
              <p:blipFill>
                <a:blip r:embed="rId120"/>
                <a:stretch>
                  <a:fillRect/>
                </a:stretch>
              </p:blipFill>
              <p:spPr>
                <a:xfrm>
                  <a:off x="2008628" y="4128769"/>
                  <a:ext cx="48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9" name="Ink 108">
                  <a:extLst>
                    <a:ext uri="{FF2B5EF4-FFF2-40B4-BE49-F238E27FC236}">
                      <a16:creationId xmlns:a16="http://schemas.microsoft.com/office/drawing/2014/main" id="{64CA4F96-5103-D434-DA2F-0118D12466D7}"/>
                    </a:ext>
                  </a:extLst>
                </p14:cNvPr>
                <p14:cNvContentPartPr/>
                <p14:nvPr/>
              </p14:nvContentPartPr>
              <p14:xfrm>
                <a:off x="2027348" y="4034449"/>
                <a:ext cx="10080" cy="72360"/>
              </p14:xfrm>
            </p:contentPart>
          </mc:Choice>
          <mc:Fallback>
            <p:pic>
              <p:nvPicPr>
                <p:cNvPr id="109" name="Ink 108">
                  <a:extLst>
                    <a:ext uri="{FF2B5EF4-FFF2-40B4-BE49-F238E27FC236}">
                      <a16:creationId xmlns:a16="http://schemas.microsoft.com/office/drawing/2014/main" id="{64CA4F96-5103-D434-DA2F-0118D12466D7}"/>
                    </a:ext>
                  </a:extLst>
                </p:cNvPr>
                <p:cNvPicPr/>
                <p:nvPr/>
              </p:nvPicPr>
              <p:blipFill>
                <a:blip r:embed="rId122"/>
                <a:stretch>
                  <a:fillRect/>
                </a:stretch>
              </p:blipFill>
              <p:spPr>
                <a:xfrm>
                  <a:off x="2009708" y="4016449"/>
                  <a:ext cx="457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10" name="Ink 109">
                  <a:extLst>
                    <a:ext uri="{FF2B5EF4-FFF2-40B4-BE49-F238E27FC236}">
                      <a16:creationId xmlns:a16="http://schemas.microsoft.com/office/drawing/2014/main" id="{570D782A-8246-1535-D5A7-CB8C0FF8BA68}"/>
                    </a:ext>
                  </a:extLst>
                </p14:cNvPr>
                <p14:cNvContentPartPr/>
                <p14:nvPr/>
              </p14:nvContentPartPr>
              <p14:xfrm>
                <a:off x="2035628" y="4016089"/>
                <a:ext cx="720" cy="3600"/>
              </p14:xfrm>
            </p:contentPart>
          </mc:Choice>
          <mc:Fallback>
            <p:pic>
              <p:nvPicPr>
                <p:cNvPr id="110" name="Ink 109">
                  <a:extLst>
                    <a:ext uri="{FF2B5EF4-FFF2-40B4-BE49-F238E27FC236}">
                      <a16:creationId xmlns:a16="http://schemas.microsoft.com/office/drawing/2014/main" id="{570D782A-8246-1535-D5A7-CB8C0FF8BA68}"/>
                    </a:ext>
                  </a:extLst>
                </p:cNvPr>
                <p:cNvPicPr/>
                <p:nvPr/>
              </p:nvPicPr>
              <p:blipFill>
                <a:blip r:embed="rId124"/>
                <a:stretch>
                  <a:fillRect/>
                </a:stretch>
              </p:blipFill>
              <p:spPr>
                <a:xfrm>
                  <a:off x="2017988" y="3998449"/>
                  <a:ext cx="363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12" name="Ink 111">
                  <a:extLst>
                    <a:ext uri="{FF2B5EF4-FFF2-40B4-BE49-F238E27FC236}">
                      <a16:creationId xmlns:a16="http://schemas.microsoft.com/office/drawing/2014/main" id="{9A8A2EB6-EF3C-D032-6202-DB24AB1EFFD1}"/>
                    </a:ext>
                  </a:extLst>
                </p14:cNvPr>
                <p14:cNvContentPartPr/>
                <p14:nvPr/>
              </p14:nvContentPartPr>
              <p14:xfrm>
                <a:off x="2037068" y="3912409"/>
                <a:ext cx="3600" cy="10080"/>
              </p14:xfrm>
            </p:contentPart>
          </mc:Choice>
          <mc:Fallback>
            <p:pic>
              <p:nvPicPr>
                <p:cNvPr id="112" name="Ink 111">
                  <a:extLst>
                    <a:ext uri="{FF2B5EF4-FFF2-40B4-BE49-F238E27FC236}">
                      <a16:creationId xmlns:a16="http://schemas.microsoft.com/office/drawing/2014/main" id="{9A8A2EB6-EF3C-D032-6202-DB24AB1EFFD1}"/>
                    </a:ext>
                  </a:extLst>
                </p:cNvPr>
                <p:cNvPicPr/>
                <p:nvPr/>
              </p:nvPicPr>
              <p:blipFill>
                <a:blip r:embed="rId126"/>
                <a:stretch>
                  <a:fillRect/>
                </a:stretch>
              </p:blipFill>
              <p:spPr>
                <a:xfrm>
                  <a:off x="2019068" y="3894769"/>
                  <a:ext cx="392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13" name="Ink 112">
                  <a:extLst>
                    <a:ext uri="{FF2B5EF4-FFF2-40B4-BE49-F238E27FC236}">
                      <a16:creationId xmlns:a16="http://schemas.microsoft.com/office/drawing/2014/main" id="{0D051297-91D7-B0AD-65C5-CFFD858ED49C}"/>
                    </a:ext>
                  </a:extLst>
                </p14:cNvPr>
                <p14:cNvContentPartPr/>
                <p14:nvPr/>
              </p14:nvContentPartPr>
              <p14:xfrm>
                <a:off x="2042468" y="3840049"/>
                <a:ext cx="3960" cy="53640"/>
              </p14:xfrm>
            </p:contentPart>
          </mc:Choice>
          <mc:Fallback>
            <p:pic>
              <p:nvPicPr>
                <p:cNvPr id="113" name="Ink 112">
                  <a:extLst>
                    <a:ext uri="{FF2B5EF4-FFF2-40B4-BE49-F238E27FC236}">
                      <a16:creationId xmlns:a16="http://schemas.microsoft.com/office/drawing/2014/main" id="{0D051297-91D7-B0AD-65C5-CFFD858ED49C}"/>
                    </a:ext>
                  </a:extLst>
                </p:cNvPr>
                <p:cNvPicPr/>
                <p:nvPr/>
              </p:nvPicPr>
              <p:blipFill>
                <a:blip r:embed="rId128"/>
                <a:stretch>
                  <a:fillRect/>
                </a:stretch>
              </p:blipFill>
              <p:spPr>
                <a:xfrm>
                  <a:off x="2024468" y="3822409"/>
                  <a:ext cx="396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14" name="Ink 113">
                  <a:extLst>
                    <a:ext uri="{FF2B5EF4-FFF2-40B4-BE49-F238E27FC236}">
                      <a16:creationId xmlns:a16="http://schemas.microsoft.com/office/drawing/2014/main" id="{5AC42A99-E7E7-93B7-A3A6-619AE03E1935}"/>
                    </a:ext>
                  </a:extLst>
                </p14:cNvPr>
                <p14:cNvContentPartPr/>
                <p14:nvPr/>
              </p14:nvContentPartPr>
              <p14:xfrm>
                <a:off x="2035988" y="3788569"/>
                <a:ext cx="9360" cy="33840"/>
              </p14:xfrm>
            </p:contentPart>
          </mc:Choice>
          <mc:Fallback>
            <p:pic>
              <p:nvPicPr>
                <p:cNvPr id="114" name="Ink 113">
                  <a:extLst>
                    <a:ext uri="{FF2B5EF4-FFF2-40B4-BE49-F238E27FC236}">
                      <a16:creationId xmlns:a16="http://schemas.microsoft.com/office/drawing/2014/main" id="{5AC42A99-E7E7-93B7-A3A6-619AE03E1935}"/>
                    </a:ext>
                  </a:extLst>
                </p:cNvPr>
                <p:cNvPicPr/>
                <p:nvPr/>
              </p:nvPicPr>
              <p:blipFill>
                <a:blip r:embed="rId130"/>
                <a:stretch>
                  <a:fillRect/>
                </a:stretch>
              </p:blipFill>
              <p:spPr>
                <a:xfrm>
                  <a:off x="2017988" y="3770569"/>
                  <a:ext cx="450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15" name="Ink 114">
                  <a:extLst>
                    <a:ext uri="{FF2B5EF4-FFF2-40B4-BE49-F238E27FC236}">
                      <a16:creationId xmlns:a16="http://schemas.microsoft.com/office/drawing/2014/main" id="{1408B2C7-A9D4-9289-3DD2-BB7EB3E35FC9}"/>
                    </a:ext>
                  </a:extLst>
                </p14:cNvPr>
                <p14:cNvContentPartPr/>
                <p14:nvPr/>
              </p14:nvContentPartPr>
              <p14:xfrm>
                <a:off x="2037428" y="3728449"/>
                <a:ext cx="5400" cy="35280"/>
              </p14:xfrm>
            </p:contentPart>
          </mc:Choice>
          <mc:Fallback>
            <p:pic>
              <p:nvPicPr>
                <p:cNvPr id="115" name="Ink 114">
                  <a:extLst>
                    <a:ext uri="{FF2B5EF4-FFF2-40B4-BE49-F238E27FC236}">
                      <a16:creationId xmlns:a16="http://schemas.microsoft.com/office/drawing/2014/main" id="{1408B2C7-A9D4-9289-3DD2-BB7EB3E35FC9}"/>
                    </a:ext>
                  </a:extLst>
                </p:cNvPr>
                <p:cNvPicPr/>
                <p:nvPr/>
              </p:nvPicPr>
              <p:blipFill>
                <a:blip r:embed="rId132"/>
                <a:stretch>
                  <a:fillRect/>
                </a:stretch>
              </p:blipFill>
              <p:spPr>
                <a:xfrm>
                  <a:off x="2019788" y="3710809"/>
                  <a:ext cx="410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16" name="Ink 115">
                  <a:extLst>
                    <a:ext uri="{FF2B5EF4-FFF2-40B4-BE49-F238E27FC236}">
                      <a16:creationId xmlns:a16="http://schemas.microsoft.com/office/drawing/2014/main" id="{550E69E1-53AB-8426-A4E2-34630F608A87}"/>
                    </a:ext>
                  </a:extLst>
                </p14:cNvPr>
                <p14:cNvContentPartPr/>
                <p14:nvPr/>
              </p14:nvContentPartPr>
              <p14:xfrm>
                <a:off x="2035268" y="3691009"/>
                <a:ext cx="9720" cy="17280"/>
              </p14:xfrm>
            </p:contentPart>
          </mc:Choice>
          <mc:Fallback>
            <p:pic>
              <p:nvPicPr>
                <p:cNvPr id="116" name="Ink 115">
                  <a:extLst>
                    <a:ext uri="{FF2B5EF4-FFF2-40B4-BE49-F238E27FC236}">
                      <a16:creationId xmlns:a16="http://schemas.microsoft.com/office/drawing/2014/main" id="{550E69E1-53AB-8426-A4E2-34630F608A87}"/>
                    </a:ext>
                  </a:extLst>
                </p:cNvPr>
                <p:cNvPicPr/>
                <p:nvPr/>
              </p:nvPicPr>
              <p:blipFill>
                <a:blip r:embed="rId134"/>
                <a:stretch>
                  <a:fillRect/>
                </a:stretch>
              </p:blipFill>
              <p:spPr>
                <a:xfrm>
                  <a:off x="2017268" y="3673369"/>
                  <a:ext cx="453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17" name="Ink 116">
                  <a:extLst>
                    <a:ext uri="{FF2B5EF4-FFF2-40B4-BE49-F238E27FC236}">
                      <a16:creationId xmlns:a16="http://schemas.microsoft.com/office/drawing/2014/main" id="{194F9540-FF24-575B-71BD-E4E1E71B4B97}"/>
                    </a:ext>
                  </a:extLst>
                </p14:cNvPr>
                <p14:cNvContentPartPr/>
                <p14:nvPr/>
              </p14:nvContentPartPr>
              <p14:xfrm>
                <a:off x="2026628" y="3613609"/>
                <a:ext cx="14400" cy="54720"/>
              </p14:xfrm>
            </p:contentPart>
          </mc:Choice>
          <mc:Fallback>
            <p:pic>
              <p:nvPicPr>
                <p:cNvPr id="117" name="Ink 116">
                  <a:extLst>
                    <a:ext uri="{FF2B5EF4-FFF2-40B4-BE49-F238E27FC236}">
                      <a16:creationId xmlns:a16="http://schemas.microsoft.com/office/drawing/2014/main" id="{194F9540-FF24-575B-71BD-E4E1E71B4B97}"/>
                    </a:ext>
                  </a:extLst>
                </p:cNvPr>
                <p:cNvPicPr/>
                <p:nvPr/>
              </p:nvPicPr>
              <p:blipFill>
                <a:blip r:embed="rId136"/>
                <a:stretch>
                  <a:fillRect/>
                </a:stretch>
              </p:blipFill>
              <p:spPr>
                <a:xfrm>
                  <a:off x="2008988" y="3595609"/>
                  <a:ext cx="500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18" name="Ink 117">
                  <a:extLst>
                    <a:ext uri="{FF2B5EF4-FFF2-40B4-BE49-F238E27FC236}">
                      <a16:creationId xmlns:a16="http://schemas.microsoft.com/office/drawing/2014/main" id="{DF164E1D-E86D-3EA9-A9AB-511DE6B17F51}"/>
                    </a:ext>
                  </a:extLst>
                </p14:cNvPr>
                <p14:cNvContentPartPr/>
                <p14:nvPr/>
              </p14:nvContentPartPr>
              <p14:xfrm>
                <a:off x="2036708" y="3562849"/>
                <a:ext cx="6480" cy="33480"/>
              </p14:xfrm>
            </p:contentPart>
          </mc:Choice>
          <mc:Fallback>
            <p:pic>
              <p:nvPicPr>
                <p:cNvPr id="118" name="Ink 117">
                  <a:extLst>
                    <a:ext uri="{FF2B5EF4-FFF2-40B4-BE49-F238E27FC236}">
                      <a16:creationId xmlns:a16="http://schemas.microsoft.com/office/drawing/2014/main" id="{DF164E1D-E86D-3EA9-A9AB-511DE6B17F51}"/>
                    </a:ext>
                  </a:extLst>
                </p:cNvPr>
                <p:cNvPicPr/>
                <p:nvPr/>
              </p:nvPicPr>
              <p:blipFill>
                <a:blip r:embed="rId138"/>
                <a:stretch>
                  <a:fillRect/>
                </a:stretch>
              </p:blipFill>
              <p:spPr>
                <a:xfrm>
                  <a:off x="2019068" y="3545209"/>
                  <a:ext cx="421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19" name="Ink 118">
                  <a:extLst>
                    <a:ext uri="{FF2B5EF4-FFF2-40B4-BE49-F238E27FC236}">
                      <a16:creationId xmlns:a16="http://schemas.microsoft.com/office/drawing/2014/main" id="{018BF4BF-BD5E-9A56-B879-A389BDA7ED39}"/>
                    </a:ext>
                  </a:extLst>
                </p14:cNvPr>
                <p14:cNvContentPartPr/>
                <p14:nvPr/>
              </p14:nvContentPartPr>
              <p14:xfrm>
                <a:off x="2041028" y="3525409"/>
                <a:ext cx="1080" cy="4680"/>
              </p14:xfrm>
            </p:contentPart>
          </mc:Choice>
          <mc:Fallback>
            <p:pic>
              <p:nvPicPr>
                <p:cNvPr id="119" name="Ink 118">
                  <a:extLst>
                    <a:ext uri="{FF2B5EF4-FFF2-40B4-BE49-F238E27FC236}">
                      <a16:creationId xmlns:a16="http://schemas.microsoft.com/office/drawing/2014/main" id="{018BF4BF-BD5E-9A56-B879-A389BDA7ED39}"/>
                    </a:ext>
                  </a:extLst>
                </p:cNvPr>
                <p:cNvPicPr/>
                <p:nvPr/>
              </p:nvPicPr>
              <p:blipFill>
                <a:blip r:embed="rId140"/>
                <a:stretch>
                  <a:fillRect/>
                </a:stretch>
              </p:blipFill>
              <p:spPr>
                <a:xfrm>
                  <a:off x="2023028" y="3507769"/>
                  <a:ext cx="367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20" name="Ink 119">
                  <a:extLst>
                    <a:ext uri="{FF2B5EF4-FFF2-40B4-BE49-F238E27FC236}">
                      <a16:creationId xmlns:a16="http://schemas.microsoft.com/office/drawing/2014/main" id="{DEC920CE-C755-7F1F-D5E4-3C6ED9F5135C}"/>
                    </a:ext>
                  </a:extLst>
                </p14:cNvPr>
                <p14:cNvContentPartPr/>
                <p14:nvPr/>
              </p14:nvContentPartPr>
              <p14:xfrm>
                <a:off x="2033108" y="3507049"/>
                <a:ext cx="4680" cy="720"/>
              </p14:xfrm>
            </p:contentPart>
          </mc:Choice>
          <mc:Fallback>
            <p:pic>
              <p:nvPicPr>
                <p:cNvPr id="120" name="Ink 119">
                  <a:extLst>
                    <a:ext uri="{FF2B5EF4-FFF2-40B4-BE49-F238E27FC236}">
                      <a16:creationId xmlns:a16="http://schemas.microsoft.com/office/drawing/2014/main" id="{DEC920CE-C755-7F1F-D5E4-3C6ED9F5135C}"/>
                    </a:ext>
                  </a:extLst>
                </p:cNvPr>
                <p:cNvPicPr/>
                <p:nvPr/>
              </p:nvPicPr>
              <p:blipFill>
                <a:blip r:embed="rId142"/>
                <a:stretch>
                  <a:fillRect/>
                </a:stretch>
              </p:blipFill>
              <p:spPr>
                <a:xfrm>
                  <a:off x="2015108" y="3489049"/>
                  <a:ext cx="403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21" name="Ink 120">
                  <a:extLst>
                    <a:ext uri="{FF2B5EF4-FFF2-40B4-BE49-F238E27FC236}">
                      <a16:creationId xmlns:a16="http://schemas.microsoft.com/office/drawing/2014/main" id="{047F7EC7-70F3-6990-1631-2C719E7D65CA}"/>
                    </a:ext>
                  </a:extLst>
                </p14:cNvPr>
                <p14:cNvContentPartPr/>
                <p14:nvPr/>
              </p14:nvContentPartPr>
              <p14:xfrm>
                <a:off x="2029868" y="3482569"/>
                <a:ext cx="9000" cy="20160"/>
              </p14:xfrm>
            </p:contentPart>
          </mc:Choice>
          <mc:Fallback>
            <p:pic>
              <p:nvPicPr>
                <p:cNvPr id="121" name="Ink 120">
                  <a:extLst>
                    <a:ext uri="{FF2B5EF4-FFF2-40B4-BE49-F238E27FC236}">
                      <a16:creationId xmlns:a16="http://schemas.microsoft.com/office/drawing/2014/main" id="{047F7EC7-70F3-6990-1631-2C719E7D65CA}"/>
                    </a:ext>
                  </a:extLst>
                </p:cNvPr>
                <p:cNvPicPr/>
                <p:nvPr/>
              </p:nvPicPr>
              <p:blipFill>
                <a:blip r:embed="rId144"/>
                <a:stretch>
                  <a:fillRect/>
                </a:stretch>
              </p:blipFill>
              <p:spPr>
                <a:xfrm>
                  <a:off x="2012228" y="3464929"/>
                  <a:ext cx="446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22" name="Ink 121">
                  <a:extLst>
                    <a:ext uri="{FF2B5EF4-FFF2-40B4-BE49-F238E27FC236}">
                      <a16:creationId xmlns:a16="http://schemas.microsoft.com/office/drawing/2014/main" id="{7CC0FEE3-9872-489B-21F6-13A4CDAA764A}"/>
                    </a:ext>
                  </a:extLst>
                </p14:cNvPr>
                <p14:cNvContentPartPr/>
                <p14:nvPr/>
              </p14:nvContentPartPr>
              <p14:xfrm>
                <a:off x="2033108" y="3450889"/>
                <a:ext cx="6840" cy="6120"/>
              </p14:xfrm>
            </p:contentPart>
          </mc:Choice>
          <mc:Fallback>
            <p:pic>
              <p:nvPicPr>
                <p:cNvPr id="122" name="Ink 121">
                  <a:extLst>
                    <a:ext uri="{FF2B5EF4-FFF2-40B4-BE49-F238E27FC236}">
                      <a16:creationId xmlns:a16="http://schemas.microsoft.com/office/drawing/2014/main" id="{7CC0FEE3-9872-489B-21F6-13A4CDAA764A}"/>
                    </a:ext>
                  </a:extLst>
                </p:cNvPr>
                <p:cNvPicPr/>
                <p:nvPr/>
              </p:nvPicPr>
              <p:blipFill>
                <a:blip r:embed="rId146"/>
                <a:stretch>
                  <a:fillRect/>
                </a:stretch>
              </p:blipFill>
              <p:spPr>
                <a:xfrm>
                  <a:off x="2015468" y="3433249"/>
                  <a:ext cx="424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24" name="Ink 123">
                  <a:extLst>
                    <a:ext uri="{FF2B5EF4-FFF2-40B4-BE49-F238E27FC236}">
                      <a16:creationId xmlns:a16="http://schemas.microsoft.com/office/drawing/2014/main" id="{E2BEF926-28D4-3073-68FA-0554AF5BFD6C}"/>
                    </a:ext>
                  </a:extLst>
                </p14:cNvPr>
                <p14:cNvContentPartPr/>
                <p14:nvPr/>
              </p14:nvContentPartPr>
              <p14:xfrm>
                <a:off x="2028788" y="3644569"/>
                <a:ext cx="7920" cy="8280"/>
              </p14:xfrm>
            </p:contentPart>
          </mc:Choice>
          <mc:Fallback>
            <p:pic>
              <p:nvPicPr>
                <p:cNvPr id="124" name="Ink 123">
                  <a:extLst>
                    <a:ext uri="{FF2B5EF4-FFF2-40B4-BE49-F238E27FC236}">
                      <a16:creationId xmlns:a16="http://schemas.microsoft.com/office/drawing/2014/main" id="{E2BEF926-28D4-3073-68FA-0554AF5BFD6C}"/>
                    </a:ext>
                  </a:extLst>
                </p:cNvPr>
                <p:cNvPicPr/>
                <p:nvPr/>
              </p:nvPicPr>
              <p:blipFill>
                <a:blip r:embed="rId148"/>
                <a:stretch>
                  <a:fillRect/>
                </a:stretch>
              </p:blipFill>
              <p:spPr>
                <a:xfrm>
                  <a:off x="2010788" y="3626929"/>
                  <a:ext cx="43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25" name="Ink 124">
                  <a:extLst>
                    <a:ext uri="{FF2B5EF4-FFF2-40B4-BE49-F238E27FC236}">
                      <a16:creationId xmlns:a16="http://schemas.microsoft.com/office/drawing/2014/main" id="{C98EBF6D-6C2F-1841-2F88-2756CD625D78}"/>
                    </a:ext>
                  </a:extLst>
                </p14:cNvPr>
                <p14:cNvContentPartPr/>
                <p14:nvPr/>
              </p14:nvContentPartPr>
              <p14:xfrm>
                <a:off x="2034548" y="3670129"/>
                <a:ext cx="6120" cy="49680"/>
              </p14:xfrm>
            </p:contentPart>
          </mc:Choice>
          <mc:Fallback>
            <p:pic>
              <p:nvPicPr>
                <p:cNvPr id="125" name="Ink 124">
                  <a:extLst>
                    <a:ext uri="{FF2B5EF4-FFF2-40B4-BE49-F238E27FC236}">
                      <a16:creationId xmlns:a16="http://schemas.microsoft.com/office/drawing/2014/main" id="{C98EBF6D-6C2F-1841-2F88-2756CD625D78}"/>
                    </a:ext>
                  </a:extLst>
                </p:cNvPr>
                <p:cNvPicPr/>
                <p:nvPr/>
              </p:nvPicPr>
              <p:blipFill>
                <a:blip r:embed="rId150"/>
                <a:stretch>
                  <a:fillRect/>
                </a:stretch>
              </p:blipFill>
              <p:spPr>
                <a:xfrm>
                  <a:off x="2016548" y="3652129"/>
                  <a:ext cx="417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6" name="Ink 125">
                  <a:extLst>
                    <a:ext uri="{FF2B5EF4-FFF2-40B4-BE49-F238E27FC236}">
                      <a16:creationId xmlns:a16="http://schemas.microsoft.com/office/drawing/2014/main" id="{E5E3E8B6-3941-5673-492E-290D1A29CC92}"/>
                    </a:ext>
                  </a:extLst>
                </p14:cNvPr>
                <p14:cNvContentPartPr/>
                <p14:nvPr/>
              </p14:nvContentPartPr>
              <p14:xfrm>
                <a:off x="2036348" y="3733129"/>
                <a:ext cx="6120" cy="46080"/>
              </p14:xfrm>
            </p:contentPart>
          </mc:Choice>
          <mc:Fallback>
            <p:pic>
              <p:nvPicPr>
                <p:cNvPr id="126" name="Ink 125">
                  <a:extLst>
                    <a:ext uri="{FF2B5EF4-FFF2-40B4-BE49-F238E27FC236}">
                      <a16:creationId xmlns:a16="http://schemas.microsoft.com/office/drawing/2014/main" id="{E5E3E8B6-3941-5673-492E-290D1A29CC92}"/>
                    </a:ext>
                  </a:extLst>
                </p:cNvPr>
                <p:cNvPicPr/>
                <p:nvPr/>
              </p:nvPicPr>
              <p:blipFill>
                <a:blip r:embed="rId152"/>
                <a:stretch>
                  <a:fillRect/>
                </a:stretch>
              </p:blipFill>
              <p:spPr>
                <a:xfrm>
                  <a:off x="2018348" y="3715129"/>
                  <a:ext cx="417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27" name="Ink 126">
                  <a:extLst>
                    <a:ext uri="{FF2B5EF4-FFF2-40B4-BE49-F238E27FC236}">
                      <a16:creationId xmlns:a16="http://schemas.microsoft.com/office/drawing/2014/main" id="{7232DC0D-E601-BE72-E07E-905FD9C09C86}"/>
                    </a:ext>
                  </a:extLst>
                </p14:cNvPr>
                <p14:cNvContentPartPr/>
                <p14:nvPr/>
              </p14:nvContentPartPr>
              <p14:xfrm>
                <a:off x="2042468" y="3797209"/>
                <a:ext cx="7560" cy="49320"/>
              </p14:xfrm>
            </p:contentPart>
          </mc:Choice>
          <mc:Fallback>
            <p:pic>
              <p:nvPicPr>
                <p:cNvPr id="127" name="Ink 126">
                  <a:extLst>
                    <a:ext uri="{FF2B5EF4-FFF2-40B4-BE49-F238E27FC236}">
                      <a16:creationId xmlns:a16="http://schemas.microsoft.com/office/drawing/2014/main" id="{7232DC0D-E601-BE72-E07E-905FD9C09C86}"/>
                    </a:ext>
                  </a:extLst>
                </p:cNvPr>
                <p:cNvPicPr/>
                <p:nvPr/>
              </p:nvPicPr>
              <p:blipFill>
                <a:blip r:embed="rId154"/>
                <a:stretch>
                  <a:fillRect/>
                </a:stretch>
              </p:blipFill>
              <p:spPr>
                <a:xfrm>
                  <a:off x="2024828" y="3779569"/>
                  <a:ext cx="432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28" name="Ink 127">
                  <a:extLst>
                    <a:ext uri="{FF2B5EF4-FFF2-40B4-BE49-F238E27FC236}">
                      <a16:creationId xmlns:a16="http://schemas.microsoft.com/office/drawing/2014/main" id="{B7E4EB66-10E1-4153-A424-7CC15FB269E8}"/>
                    </a:ext>
                  </a:extLst>
                </p14:cNvPr>
                <p14:cNvContentPartPr/>
                <p14:nvPr/>
              </p14:nvContentPartPr>
              <p14:xfrm>
                <a:off x="2042108" y="3853369"/>
                <a:ext cx="8280" cy="86760"/>
              </p14:xfrm>
            </p:contentPart>
          </mc:Choice>
          <mc:Fallback>
            <p:pic>
              <p:nvPicPr>
                <p:cNvPr id="128" name="Ink 127">
                  <a:extLst>
                    <a:ext uri="{FF2B5EF4-FFF2-40B4-BE49-F238E27FC236}">
                      <a16:creationId xmlns:a16="http://schemas.microsoft.com/office/drawing/2014/main" id="{B7E4EB66-10E1-4153-A424-7CC15FB269E8}"/>
                    </a:ext>
                  </a:extLst>
                </p:cNvPr>
                <p:cNvPicPr/>
                <p:nvPr/>
              </p:nvPicPr>
              <p:blipFill>
                <a:blip r:embed="rId156"/>
                <a:stretch>
                  <a:fillRect/>
                </a:stretch>
              </p:blipFill>
              <p:spPr>
                <a:xfrm>
                  <a:off x="2024108" y="3835369"/>
                  <a:ext cx="439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29" name="Ink 128">
                  <a:extLst>
                    <a:ext uri="{FF2B5EF4-FFF2-40B4-BE49-F238E27FC236}">
                      <a16:creationId xmlns:a16="http://schemas.microsoft.com/office/drawing/2014/main" id="{97B6BFAD-128A-5764-5595-EAC44CAFB2C4}"/>
                    </a:ext>
                  </a:extLst>
                </p14:cNvPr>
                <p14:cNvContentPartPr/>
                <p14:nvPr/>
              </p14:nvContentPartPr>
              <p14:xfrm>
                <a:off x="2033468" y="3985849"/>
                <a:ext cx="10440" cy="41400"/>
              </p14:xfrm>
            </p:contentPart>
          </mc:Choice>
          <mc:Fallback>
            <p:pic>
              <p:nvPicPr>
                <p:cNvPr id="129" name="Ink 128">
                  <a:extLst>
                    <a:ext uri="{FF2B5EF4-FFF2-40B4-BE49-F238E27FC236}">
                      <a16:creationId xmlns:a16="http://schemas.microsoft.com/office/drawing/2014/main" id="{97B6BFAD-128A-5764-5595-EAC44CAFB2C4}"/>
                    </a:ext>
                  </a:extLst>
                </p:cNvPr>
                <p:cNvPicPr/>
                <p:nvPr/>
              </p:nvPicPr>
              <p:blipFill>
                <a:blip r:embed="rId158"/>
                <a:stretch>
                  <a:fillRect/>
                </a:stretch>
              </p:blipFill>
              <p:spPr>
                <a:xfrm>
                  <a:off x="2015468" y="3967849"/>
                  <a:ext cx="460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0" name="Ink 129">
                  <a:extLst>
                    <a:ext uri="{FF2B5EF4-FFF2-40B4-BE49-F238E27FC236}">
                      <a16:creationId xmlns:a16="http://schemas.microsoft.com/office/drawing/2014/main" id="{E3A8F895-BBB2-0F10-876A-C1E34279404F}"/>
                    </a:ext>
                  </a:extLst>
                </p14:cNvPr>
                <p14:cNvContentPartPr/>
                <p14:nvPr/>
              </p14:nvContentPartPr>
              <p14:xfrm>
                <a:off x="2035988" y="4046329"/>
                <a:ext cx="5400" cy="28080"/>
              </p14:xfrm>
            </p:contentPart>
          </mc:Choice>
          <mc:Fallback>
            <p:pic>
              <p:nvPicPr>
                <p:cNvPr id="130" name="Ink 129">
                  <a:extLst>
                    <a:ext uri="{FF2B5EF4-FFF2-40B4-BE49-F238E27FC236}">
                      <a16:creationId xmlns:a16="http://schemas.microsoft.com/office/drawing/2014/main" id="{E3A8F895-BBB2-0F10-876A-C1E34279404F}"/>
                    </a:ext>
                  </a:extLst>
                </p:cNvPr>
                <p:cNvPicPr/>
                <p:nvPr/>
              </p:nvPicPr>
              <p:blipFill>
                <a:blip r:embed="rId160"/>
                <a:stretch>
                  <a:fillRect/>
                </a:stretch>
              </p:blipFill>
              <p:spPr>
                <a:xfrm>
                  <a:off x="2018348" y="4028329"/>
                  <a:ext cx="410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1" name="Ink 130">
                  <a:extLst>
                    <a:ext uri="{FF2B5EF4-FFF2-40B4-BE49-F238E27FC236}">
                      <a16:creationId xmlns:a16="http://schemas.microsoft.com/office/drawing/2014/main" id="{B7EAAA2B-0BEA-533E-1B29-E6E97148D75F}"/>
                    </a:ext>
                  </a:extLst>
                </p14:cNvPr>
                <p14:cNvContentPartPr/>
                <p14:nvPr/>
              </p14:nvContentPartPr>
              <p14:xfrm>
                <a:off x="2039588" y="4058569"/>
                <a:ext cx="8280" cy="116640"/>
              </p14:xfrm>
            </p:contentPart>
          </mc:Choice>
          <mc:Fallback>
            <p:pic>
              <p:nvPicPr>
                <p:cNvPr id="131" name="Ink 130">
                  <a:extLst>
                    <a:ext uri="{FF2B5EF4-FFF2-40B4-BE49-F238E27FC236}">
                      <a16:creationId xmlns:a16="http://schemas.microsoft.com/office/drawing/2014/main" id="{B7EAAA2B-0BEA-533E-1B29-E6E97148D75F}"/>
                    </a:ext>
                  </a:extLst>
                </p:cNvPr>
                <p:cNvPicPr/>
                <p:nvPr/>
              </p:nvPicPr>
              <p:blipFill>
                <a:blip r:embed="rId162"/>
                <a:stretch>
                  <a:fillRect/>
                </a:stretch>
              </p:blipFill>
              <p:spPr>
                <a:xfrm>
                  <a:off x="2021588" y="4040929"/>
                  <a:ext cx="43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2" name="Ink 131">
                  <a:extLst>
                    <a:ext uri="{FF2B5EF4-FFF2-40B4-BE49-F238E27FC236}">
                      <a16:creationId xmlns:a16="http://schemas.microsoft.com/office/drawing/2014/main" id="{43DFC860-3C12-E791-010C-03CA02E9A926}"/>
                    </a:ext>
                  </a:extLst>
                </p14:cNvPr>
                <p14:cNvContentPartPr/>
                <p14:nvPr/>
              </p14:nvContentPartPr>
              <p14:xfrm>
                <a:off x="2042468" y="4192129"/>
                <a:ext cx="9000" cy="122760"/>
              </p14:xfrm>
            </p:contentPart>
          </mc:Choice>
          <mc:Fallback>
            <p:pic>
              <p:nvPicPr>
                <p:cNvPr id="132" name="Ink 131">
                  <a:extLst>
                    <a:ext uri="{FF2B5EF4-FFF2-40B4-BE49-F238E27FC236}">
                      <a16:creationId xmlns:a16="http://schemas.microsoft.com/office/drawing/2014/main" id="{43DFC860-3C12-E791-010C-03CA02E9A926}"/>
                    </a:ext>
                  </a:extLst>
                </p:cNvPr>
                <p:cNvPicPr/>
                <p:nvPr/>
              </p:nvPicPr>
              <p:blipFill>
                <a:blip r:embed="rId164"/>
                <a:stretch>
                  <a:fillRect/>
                </a:stretch>
              </p:blipFill>
              <p:spPr>
                <a:xfrm>
                  <a:off x="2024828" y="4174129"/>
                  <a:ext cx="446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4" name="Ink 133">
                  <a:extLst>
                    <a:ext uri="{FF2B5EF4-FFF2-40B4-BE49-F238E27FC236}">
                      <a16:creationId xmlns:a16="http://schemas.microsoft.com/office/drawing/2014/main" id="{B2B51ACD-1A4C-8004-FA14-CA4340556B0C}"/>
                    </a:ext>
                  </a:extLst>
                </p14:cNvPr>
                <p14:cNvContentPartPr/>
                <p14:nvPr/>
              </p14:nvContentPartPr>
              <p14:xfrm>
                <a:off x="2039948" y="4363849"/>
                <a:ext cx="7200" cy="11160"/>
              </p14:xfrm>
            </p:contentPart>
          </mc:Choice>
          <mc:Fallback>
            <p:pic>
              <p:nvPicPr>
                <p:cNvPr id="134" name="Ink 133">
                  <a:extLst>
                    <a:ext uri="{FF2B5EF4-FFF2-40B4-BE49-F238E27FC236}">
                      <a16:creationId xmlns:a16="http://schemas.microsoft.com/office/drawing/2014/main" id="{B2B51ACD-1A4C-8004-FA14-CA4340556B0C}"/>
                    </a:ext>
                  </a:extLst>
                </p:cNvPr>
                <p:cNvPicPr/>
                <p:nvPr/>
              </p:nvPicPr>
              <p:blipFill>
                <a:blip r:embed="rId166"/>
                <a:stretch>
                  <a:fillRect/>
                </a:stretch>
              </p:blipFill>
              <p:spPr>
                <a:xfrm>
                  <a:off x="2022308" y="4345849"/>
                  <a:ext cx="428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5" name="Ink 134">
                  <a:extLst>
                    <a:ext uri="{FF2B5EF4-FFF2-40B4-BE49-F238E27FC236}">
                      <a16:creationId xmlns:a16="http://schemas.microsoft.com/office/drawing/2014/main" id="{B97313FB-BB3B-9F33-8315-357BE73A426F}"/>
                    </a:ext>
                  </a:extLst>
                </p14:cNvPr>
                <p14:cNvContentPartPr/>
                <p14:nvPr/>
              </p14:nvContentPartPr>
              <p14:xfrm>
                <a:off x="2039948" y="4406329"/>
                <a:ext cx="5040" cy="26280"/>
              </p14:xfrm>
            </p:contentPart>
          </mc:Choice>
          <mc:Fallback>
            <p:pic>
              <p:nvPicPr>
                <p:cNvPr id="135" name="Ink 134">
                  <a:extLst>
                    <a:ext uri="{FF2B5EF4-FFF2-40B4-BE49-F238E27FC236}">
                      <a16:creationId xmlns:a16="http://schemas.microsoft.com/office/drawing/2014/main" id="{B97313FB-BB3B-9F33-8315-357BE73A426F}"/>
                    </a:ext>
                  </a:extLst>
                </p:cNvPr>
                <p:cNvPicPr/>
                <p:nvPr/>
              </p:nvPicPr>
              <p:blipFill>
                <a:blip r:embed="rId168"/>
                <a:stretch>
                  <a:fillRect/>
                </a:stretch>
              </p:blipFill>
              <p:spPr>
                <a:xfrm>
                  <a:off x="2021948" y="4388689"/>
                  <a:ext cx="406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6" name="Ink 135">
                  <a:extLst>
                    <a:ext uri="{FF2B5EF4-FFF2-40B4-BE49-F238E27FC236}">
                      <a16:creationId xmlns:a16="http://schemas.microsoft.com/office/drawing/2014/main" id="{F0D11DED-003C-5989-63A4-AB5F8EFF3122}"/>
                    </a:ext>
                  </a:extLst>
                </p14:cNvPr>
                <p14:cNvContentPartPr/>
                <p14:nvPr/>
              </p14:nvContentPartPr>
              <p14:xfrm>
                <a:off x="2037068" y="4483009"/>
                <a:ext cx="7200" cy="51120"/>
              </p14:xfrm>
            </p:contentPart>
          </mc:Choice>
          <mc:Fallback>
            <p:pic>
              <p:nvPicPr>
                <p:cNvPr id="136" name="Ink 135">
                  <a:extLst>
                    <a:ext uri="{FF2B5EF4-FFF2-40B4-BE49-F238E27FC236}">
                      <a16:creationId xmlns:a16="http://schemas.microsoft.com/office/drawing/2014/main" id="{F0D11DED-003C-5989-63A4-AB5F8EFF3122}"/>
                    </a:ext>
                  </a:extLst>
                </p:cNvPr>
                <p:cNvPicPr/>
                <p:nvPr/>
              </p:nvPicPr>
              <p:blipFill>
                <a:blip r:embed="rId170"/>
                <a:stretch>
                  <a:fillRect/>
                </a:stretch>
              </p:blipFill>
              <p:spPr>
                <a:xfrm>
                  <a:off x="2019068" y="4465369"/>
                  <a:ext cx="428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7" name="Ink 136">
                  <a:extLst>
                    <a:ext uri="{FF2B5EF4-FFF2-40B4-BE49-F238E27FC236}">
                      <a16:creationId xmlns:a16="http://schemas.microsoft.com/office/drawing/2014/main" id="{DCB1A53D-42E5-FA4B-0FD9-592874D60A24}"/>
                    </a:ext>
                  </a:extLst>
                </p14:cNvPr>
                <p14:cNvContentPartPr/>
                <p14:nvPr/>
              </p14:nvContentPartPr>
              <p14:xfrm>
                <a:off x="2038508" y="4458889"/>
                <a:ext cx="1800" cy="1080"/>
              </p14:xfrm>
            </p:contentPart>
          </mc:Choice>
          <mc:Fallback>
            <p:pic>
              <p:nvPicPr>
                <p:cNvPr id="137" name="Ink 136">
                  <a:extLst>
                    <a:ext uri="{FF2B5EF4-FFF2-40B4-BE49-F238E27FC236}">
                      <a16:creationId xmlns:a16="http://schemas.microsoft.com/office/drawing/2014/main" id="{DCB1A53D-42E5-FA4B-0FD9-592874D60A24}"/>
                    </a:ext>
                  </a:extLst>
                </p:cNvPr>
                <p:cNvPicPr/>
                <p:nvPr/>
              </p:nvPicPr>
              <p:blipFill>
                <a:blip r:embed="rId172"/>
                <a:stretch>
                  <a:fillRect/>
                </a:stretch>
              </p:blipFill>
              <p:spPr>
                <a:xfrm>
                  <a:off x="2020508" y="4440889"/>
                  <a:ext cx="374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8" name="Ink 137">
                  <a:extLst>
                    <a:ext uri="{FF2B5EF4-FFF2-40B4-BE49-F238E27FC236}">
                      <a16:creationId xmlns:a16="http://schemas.microsoft.com/office/drawing/2014/main" id="{0E72DEAB-086F-02DF-8EEF-558B6D59B708}"/>
                    </a:ext>
                  </a:extLst>
                </p14:cNvPr>
                <p14:cNvContentPartPr/>
                <p14:nvPr/>
              </p14:nvContentPartPr>
              <p14:xfrm>
                <a:off x="2031668" y="4447729"/>
                <a:ext cx="6840" cy="57600"/>
              </p14:xfrm>
            </p:contentPart>
          </mc:Choice>
          <mc:Fallback>
            <p:pic>
              <p:nvPicPr>
                <p:cNvPr id="138" name="Ink 137">
                  <a:extLst>
                    <a:ext uri="{FF2B5EF4-FFF2-40B4-BE49-F238E27FC236}">
                      <a16:creationId xmlns:a16="http://schemas.microsoft.com/office/drawing/2014/main" id="{0E72DEAB-086F-02DF-8EEF-558B6D59B708}"/>
                    </a:ext>
                  </a:extLst>
                </p:cNvPr>
                <p:cNvPicPr/>
                <p:nvPr/>
              </p:nvPicPr>
              <p:blipFill>
                <a:blip r:embed="rId174"/>
                <a:stretch>
                  <a:fillRect/>
                </a:stretch>
              </p:blipFill>
              <p:spPr>
                <a:xfrm>
                  <a:off x="2013668" y="4430089"/>
                  <a:ext cx="424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39" name="Ink 138">
                  <a:extLst>
                    <a:ext uri="{FF2B5EF4-FFF2-40B4-BE49-F238E27FC236}">
                      <a16:creationId xmlns:a16="http://schemas.microsoft.com/office/drawing/2014/main" id="{AB17AE49-BFB1-658A-3880-731DB0B1FA8E}"/>
                    </a:ext>
                  </a:extLst>
                </p14:cNvPr>
                <p14:cNvContentPartPr/>
                <p14:nvPr/>
              </p14:nvContentPartPr>
              <p14:xfrm>
                <a:off x="2036348" y="4577329"/>
                <a:ext cx="11160" cy="93600"/>
              </p14:xfrm>
            </p:contentPart>
          </mc:Choice>
          <mc:Fallback>
            <p:pic>
              <p:nvPicPr>
                <p:cNvPr id="139" name="Ink 138">
                  <a:extLst>
                    <a:ext uri="{FF2B5EF4-FFF2-40B4-BE49-F238E27FC236}">
                      <a16:creationId xmlns:a16="http://schemas.microsoft.com/office/drawing/2014/main" id="{AB17AE49-BFB1-658A-3880-731DB0B1FA8E}"/>
                    </a:ext>
                  </a:extLst>
                </p:cNvPr>
                <p:cNvPicPr/>
                <p:nvPr/>
              </p:nvPicPr>
              <p:blipFill>
                <a:blip r:embed="rId176"/>
                <a:stretch>
                  <a:fillRect/>
                </a:stretch>
              </p:blipFill>
              <p:spPr>
                <a:xfrm>
                  <a:off x="2018348" y="4559329"/>
                  <a:ext cx="46800" cy="129240"/>
                </a:xfrm>
                <a:prstGeom prst="rect">
                  <a:avLst/>
                </a:prstGeom>
              </p:spPr>
            </p:pic>
          </mc:Fallback>
        </mc:AlternateContent>
      </p:grpSp>
      <p:sp>
        <p:nvSpPr>
          <p:cNvPr id="141" name="TextBox 140">
            <a:extLst>
              <a:ext uri="{FF2B5EF4-FFF2-40B4-BE49-F238E27FC236}">
                <a16:creationId xmlns:a16="http://schemas.microsoft.com/office/drawing/2014/main" id="{71165EDF-5710-B1AA-25C2-8F0668FC350E}"/>
              </a:ext>
            </a:extLst>
          </p:cNvPr>
          <p:cNvSpPr txBox="1"/>
          <p:nvPr/>
        </p:nvSpPr>
        <p:spPr>
          <a:xfrm>
            <a:off x="-4272" y="3208196"/>
            <a:ext cx="1106513" cy="938719"/>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Each black dot is an individual supernova that we have light curves for</a:t>
            </a:r>
          </a:p>
        </p:txBody>
      </p:sp>
      <mc:AlternateContent xmlns:mc="http://schemas.openxmlformats.org/markup-compatibility/2006">
        <mc:Choice xmlns:p14="http://schemas.microsoft.com/office/powerpoint/2010/main" Requires="p14">
          <p:contentPart p14:bwMode="auto" r:id="rId177">
            <p14:nvContentPartPr>
              <p14:cNvPr id="142" name="Ink 141">
                <a:extLst>
                  <a:ext uri="{FF2B5EF4-FFF2-40B4-BE49-F238E27FC236}">
                    <a16:creationId xmlns:a16="http://schemas.microsoft.com/office/drawing/2014/main" id="{219FBA8A-74CE-F8A7-5BED-00CA18076BF2}"/>
                  </a:ext>
                </a:extLst>
              </p14:cNvPr>
              <p14:cNvContentPartPr/>
              <p14:nvPr/>
            </p14:nvContentPartPr>
            <p14:xfrm>
              <a:off x="735405" y="2756746"/>
              <a:ext cx="1212480" cy="487440"/>
            </p14:xfrm>
          </p:contentPart>
        </mc:Choice>
        <mc:Fallback>
          <p:pic>
            <p:nvPicPr>
              <p:cNvPr id="142" name="Ink 141">
                <a:extLst>
                  <a:ext uri="{FF2B5EF4-FFF2-40B4-BE49-F238E27FC236}">
                    <a16:creationId xmlns:a16="http://schemas.microsoft.com/office/drawing/2014/main" id="{219FBA8A-74CE-F8A7-5BED-00CA18076BF2}"/>
                  </a:ext>
                </a:extLst>
              </p:cNvPr>
              <p:cNvPicPr/>
              <p:nvPr/>
            </p:nvPicPr>
            <p:blipFill>
              <a:blip r:embed="rId178"/>
              <a:stretch>
                <a:fillRect/>
              </a:stretch>
            </p:blipFill>
            <p:spPr>
              <a:xfrm>
                <a:off x="726405" y="2748106"/>
                <a:ext cx="123012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46" name="Ink 145">
                <a:extLst>
                  <a:ext uri="{FF2B5EF4-FFF2-40B4-BE49-F238E27FC236}">
                    <a16:creationId xmlns:a16="http://schemas.microsoft.com/office/drawing/2014/main" id="{DD29DF21-D2FE-38DA-2CD3-909A12C59A95}"/>
                  </a:ext>
                </a:extLst>
              </p14:cNvPr>
              <p14:cNvContentPartPr/>
              <p14:nvPr/>
            </p14:nvContentPartPr>
            <p14:xfrm>
              <a:off x="1879845" y="3125026"/>
              <a:ext cx="102600" cy="128880"/>
            </p14:xfrm>
          </p:contentPart>
        </mc:Choice>
        <mc:Fallback>
          <p:pic>
            <p:nvPicPr>
              <p:cNvPr id="146" name="Ink 145">
                <a:extLst>
                  <a:ext uri="{FF2B5EF4-FFF2-40B4-BE49-F238E27FC236}">
                    <a16:creationId xmlns:a16="http://schemas.microsoft.com/office/drawing/2014/main" id="{DD29DF21-D2FE-38DA-2CD3-909A12C59A95}"/>
                  </a:ext>
                </a:extLst>
              </p:cNvPr>
              <p:cNvPicPr/>
              <p:nvPr/>
            </p:nvPicPr>
            <p:blipFill>
              <a:blip r:embed="rId180"/>
              <a:stretch>
                <a:fillRect/>
              </a:stretch>
            </p:blipFill>
            <p:spPr>
              <a:xfrm>
                <a:off x="1871205" y="3116386"/>
                <a:ext cx="120240" cy="146520"/>
              </a:xfrm>
              <a:prstGeom prst="rect">
                <a:avLst/>
              </a:prstGeom>
            </p:spPr>
          </p:pic>
        </mc:Fallback>
      </mc:AlternateContent>
      <p:pic>
        <p:nvPicPr>
          <p:cNvPr id="148" name="Picture 147" descr="A screenshot of a graph&#10;&#10;Description automatically generated">
            <a:extLst>
              <a:ext uri="{FF2B5EF4-FFF2-40B4-BE49-F238E27FC236}">
                <a16:creationId xmlns:a16="http://schemas.microsoft.com/office/drawing/2014/main" id="{9B5ED6C4-CAC3-13EB-D60E-DF34CF3AE4D7}"/>
              </a:ext>
            </a:extLst>
          </p:cNvPr>
          <p:cNvPicPr>
            <a:picLocks noChangeAspect="1"/>
          </p:cNvPicPr>
          <p:nvPr/>
        </p:nvPicPr>
        <p:blipFill rotWithShape="1">
          <a:blip r:embed="rId2">
            <a:extLst>
              <a:ext uri="{28A0092B-C50C-407E-A947-70E740481C1C}">
                <a14:useLocalDpi xmlns:a14="http://schemas.microsoft.com/office/drawing/2010/main" val="0"/>
              </a:ext>
            </a:extLst>
          </a:blip>
          <a:srcRect l="17593" t="57995" r="18913" b="16768"/>
          <a:stretch/>
        </p:blipFill>
        <p:spPr>
          <a:xfrm>
            <a:off x="1206590" y="5227691"/>
            <a:ext cx="4354270" cy="2274864"/>
          </a:xfrm>
          <a:prstGeom prst="rect">
            <a:avLst/>
          </a:prstGeom>
        </p:spPr>
      </p:pic>
      <p:sp>
        <p:nvSpPr>
          <p:cNvPr id="149" name="TextBox 148">
            <a:extLst>
              <a:ext uri="{FF2B5EF4-FFF2-40B4-BE49-F238E27FC236}">
                <a16:creationId xmlns:a16="http://schemas.microsoft.com/office/drawing/2014/main" id="{FA399C0E-0DE6-6C0A-4075-D0198AB6E28D}"/>
              </a:ext>
            </a:extLst>
          </p:cNvPr>
          <p:cNvSpPr txBox="1"/>
          <p:nvPr/>
        </p:nvSpPr>
        <p:spPr>
          <a:xfrm>
            <a:off x="378542" y="7421056"/>
            <a:ext cx="610091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Here’s one of the unedited plots from the paper now that we what’s going on!</a:t>
            </a:r>
          </a:p>
        </p:txBody>
      </p:sp>
    </p:spTree>
    <p:extLst>
      <p:ext uri="{BB962C8B-B14F-4D97-AF65-F5344CB8AC3E}">
        <p14:creationId xmlns:p14="http://schemas.microsoft.com/office/powerpoint/2010/main" val="213210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book&#10;&#10;Description automatically generated">
            <a:extLst>
              <a:ext uri="{FF2B5EF4-FFF2-40B4-BE49-F238E27FC236}">
                <a16:creationId xmlns:a16="http://schemas.microsoft.com/office/drawing/2014/main" id="{1B7C8E78-013F-A7C4-9D2F-F57623A2D12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9E12B23B-4972-E594-9F55-CA86B1BF7E64}"/>
              </a:ext>
            </a:extLst>
          </p:cNvPr>
          <p:cNvSpPr txBox="1"/>
          <p:nvPr/>
        </p:nvSpPr>
        <p:spPr>
          <a:xfrm>
            <a:off x="1712252" y="2214944"/>
            <a:ext cx="3718001"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need to check that our method works for all the Dark Energy Survey observation colours. No need to stress because this plot shows that it does!</a:t>
            </a:r>
          </a:p>
        </p:txBody>
      </p:sp>
    </p:spTree>
    <p:extLst>
      <p:ext uri="{BB962C8B-B14F-4D97-AF65-F5344CB8AC3E}">
        <p14:creationId xmlns:p14="http://schemas.microsoft.com/office/powerpoint/2010/main" val="463237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book&#10;&#10;Description automatically generated with medium confidence">
            <a:extLst>
              <a:ext uri="{FF2B5EF4-FFF2-40B4-BE49-F238E27FC236}">
                <a16:creationId xmlns:a16="http://schemas.microsoft.com/office/drawing/2014/main" id="{90613A04-33C0-5EC0-0E19-0DAA71C658EC}"/>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403449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10;&#10;Description automatically generated">
            <a:extLst>
              <a:ext uri="{FF2B5EF4-FFF2-40B4-BE49-F238E27FC236}">
                <a16:creationId xmlns:a16="http://schemas.microsoft.com/office/drawing/2014/main" id="{82EBD9DA-F61F-1402-27C8-66D31CED49D9}"/>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35809711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2612</TotalTime>
  <Words>1560</Words>
  <Application>Microsoft Office PowerPoint</Application>
  <PresentationFormat>Custom</PresentationFormat>
  <Paragraphs>93</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xkcd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White</dc:creator>
  <cp:lastModifiedBy>Ryan White</cp:lastModifiedBy>
  <cp:revision>8</cp:revision>
  <dcterms:created xsi:type="dcterms:W3CDTF">2024-06-07T04:30:37Z</dcterms:created>
  <dcterms:modified xsi:type="dcterms:W3CDTF">2024-06-09T00:03:25Z</dcterms:modified>
</cp:coreProperties>
</file>